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notesMasterIdLst>
    <p:notesMasterId r:id="rId23"/>
  </p:notesMasterIdLst>
  <p:sldIdLst>
    <p:sldId id="256" r:id="rId2"/>
    <p:sldId id="259" r:id="rId3"/>
    <p:sldId id="280" r:id="rId4"/>
    <p:sldId id="257" r:id="rId5"/>
    <p:sldId id="258" r:id="rId6"/>
    <p:sldId id="260" r:id="rId7"/>
    <p:sldId id="261" r:id="rId8"/>
    <p:sldId id="275" r:id="rId9"/>
    <p:sldId id="263" r:id="rId10"/>
    <p:sldId id="274" r:id="rId11"/>
    <p:sldId id="281" r:id="rId12"/>
    <p:sldId id="262" r:id="rId13"/>
    <p:sldId id="277" r:id="rId14"/>
    <p:sldId id="287" r:id="rId15"/>
    <p:sldId id="282" r:id="rId16"/>
    <p:sldId id="283" r:id="rId17"/>
    <p:sldId id="284" r:id="rId18"/>
    <p:sldId id="285" r:id="rId19"/>
    <p:sldId id="270" r:id="rId20"/>
    <p:sldId id="288" r:id="rId21"/>
    <p:sldId id="272" r:id="rId2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/>
    <p:restoredTop sz="94650"/>
  </p:normalViewPr>
  <p:slideViewPr>
    <p:cSldViewPr snapToGrid="0" snapToObjects="1">
      <p:cViewPr>
        <p:scale>
          <a:sx n="50" d="100"/>
          <a:sy n="50" d="100"/>
        </p:scale>
        <p:origin x="1254" y="22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diagrams/_rels/data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svg"/><Relationship Id="rId1" Type="http://schemas.openxmlformats.org/officeDocument/2006/relationships/image" Target="../media/image3.png"/><Relationship Id="rId4" Type="http://schemas.openxmlformats.org/officeDocument/2006/relationships/image" Target="../media/image6.svg"/></Relationships>
</file>

<file path=ppt/diagrams/_rels/drawing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svg"/><Relationship Id="rId1" Type="http://schemas.openxmlformats.org/officeDocument/2006/relationships/image" Target="../media/image3.png"/><Relationship Id="rId4" Type="http://schemas.openxmlformats.org/officeDocument/2006/relationships/image" Target="../media/image6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ED54507-061C-4F1C-AF5E-CB45514FFF9E}" type="doc">
      <dgm:prSet loTypeId="urn:microsoft.com/office/officeart/2016/7/layout/LinearBlockProcessNumbered" loCatId="process" qsTypeId="urn:microsoft.com/office/officeart/2005/8/quickstyle/simple4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937CEBAF-43C2-4B34-936C-49781C44D5F4}">
      <dgm:prSet/>
      <dgm:spPr/>
      <dgm:t>
        <a:bodyPr/>
        <a:lstStyle/>
        <a:p>
          <a:r>
            <a:rPr lang="en-US"/>
            <a:t>To create an optimized search engine system that retrieves information from the internet, based on the search query that the user entered. </a:t>
          </a:r>
        </a:p>
      </dgm:t>
    </dgm:pt>
    <dgm:pt modelId="{18335278-B2F0-4350-A7FE-547FA9B067C8}" type="parTrans" cxnId="{9C1C119A-7183-4B18-81EB-6EFC83B9FF18}">
      <dgm:prSet/>
      <dgm:spPr/>
      <dgm:t>
        <a:bodyPr/>
        <a:lstStyle/>
        <a:p>
          <a:endParaRPr lang="en-US"/>
        </a:p>
      </dgm:t>
    </dgm:pt>
    <dgm:pt modelId="{BF257ECF-91B2-43DF-89EF-C441394FC301}" type="sibTrans" cxnId="{9C1C119A-7183-4B18-81EB-6EFC83B9FF18}">
      <dgm:prSet phldrT="01"/>
      <dgm:spPr/>
      <dgm:t>
        <a:bodyPr/>
        <a:lstStyle/>
        <a:p>
          <a:r>
            <a:rPr lang="en-US"/>
            <a:t>01</a:t>
          </a:r>
        </a:p>
      </dgm:t>
    </dgm:pt>
    <dgm:pt modelId="{846E995F-227C-4622-90EC-5B3EEB1B4CFD}">
      <dgm:prSet/>
      <dgm:spPr/>
      <dgm:t>
        <a:bodyPr/>
        <a:lstStyle/>
        <a:p>
          <a:r>
            <a:rPr lang="en-US"/>
            <a:t>To focus on a specific domain of information and provide efficient and best results confined to the knowledge space of that domain. </a:t>
          </a:r>
        </a:p>
      </dgm:t>
    </dgm:pt>
    <dgm:pt modelId="{8042558A-DA3B-461B-A691-297EA6F54382}" type="parTrans" cxnId="{4791A478-49A4-4696-9E64-7EB06144B7F7}">
      <dgm:prSet/>
      <dgm:spPr/>
      <dgm:t>
        <a:bodyPr/>
        <a:lstStyle/>
        <a:p>
          <a:endParaRPr lang="en-US"/>
        </a:p>
      </dgm:t>
    </dgm:pt>
    <dgm:pt modelId="{9D99E807-344A-43FC-896A-C275B16FEC23}" type="sibTrans" cxnId="{4791A478-49A4-4696-9E64-7EB06144B7F7}">
      <dgm:prSet phldrT="02"/>
      <dgm:spPr/>
      <dgm:t>
        <a:bodyPr/>
        <a:lstStyle/>
        <a:p>
          <a:r>
            <a:rPr lang="en-US"/>
            <a:t>02</a:t>
          </a:r>
        </a:p>
      </dgm:t>
    </dgm:pt>
    <dgm:pt modelId="{7FFBCBEC-46FA-4752-816C-A15D2FACB1EF}">
      <dgm:prSet/>
      <dgm:spPr/>
      <dgm:t>
        <a:bodyPr/>
        <a:lstStyle/>
        <a:p>
          <a:r>
            <a:rPr lang="en-US"/>
            <a:t>To make the process for retrieving information as easy as possible for non-technical users. </a:t>
          </a:r>
        </a:p>
      </dgm:t>
    </dgm:pt>
    <dgm:pt modelId="{66F5DB4C-DDEE-4E55-BFAF-332AFE60B94A}" type="parTrans" cxnId="{614C2D8F-6AF1-47DF-8CC7-F4BD24799286}">
      <dgm:prSet/>
      <dgm:spPr/>
      <dgm:t>
        <a:bodyPr/>
        <a:lstStyle/>
        <a:p>
          <a:endParaRPr lang="en-US"/>
        </a:p>
      </dgm:t>
    </dgm:pt>
    <dgm:pt modelId="{145A3F9E-D5AA-4202-A6B6-E0C0ACEFEC3B}" type="sibTrans" cxnId="{614C2D8F-6AF1-47DF-8CC7-F4BD24799286}">
      <dgm:prSet phldrT="03"/>
      <dgm:spPr/>
      <dgm:t>
        <a:bodyPr/>
        <a:lstStyle/>
        <a:p>
          <a:r>
            <a:rPr lang="en-US"/>
            <a:t>03</a:t>
          </a:r>
        </a:p>
      </dgm:t>
    </dgm:pt>
    <dgm:pt modelId="{6AC3761C-438D-4A01-B1D5-7953876EB7C9}" type="pres">
      <dgm:prSet presAssocID="{CED54507-061C-4F1C-AF5E-CB45514FFF9E}" presName="Name0" presStyleCnt="0">
        <dgm:presLayoutVars>
          <dgm:animLvl val="lvl"/>
          <dgm:resizeHandles val="exact"/>
        </dgm:presLayoutVars>
      </dgm:prSet>
      <dgm:spPr/>
    </dgm:pt>
    <dgm:pt modelId="{781D956A-979C-4DCE-9126-6F3C3C5F0377}" type="pres">
      <dgm:prSet presAssocID="{937CEBAF-43C2-4B34-936C-49781C44D5F4}" presName="compositeNode" presStyleCnt="0">
        <dgm:presLayoutVars>
          <dgm:bulletEnabled val="1"/>
        </dgm:presLayoutVars>
      </dgm:prSet>
      <dgm:spPr/>
    </dgm:pt>
    <dgm:pt modelId="{BB613F4D-C967-476F-9B94-6E9BBA692E14}" type="pres">
      <dgm:prSet presAssocID="{937CEBAF-43C2-4B34-936C-49781C44D5F4}" presName="bgRect" presStyleLbl="alignNode1" presStyleIdx="0" presStyleCnt="3"/>
      <dgm:spPr/>
    </dgm:pt>
    <dgm:pt modelId="{8BD052C4-C5DD-461B-B748-14D0D30C0437}" type="pres">
      <dgm:prSet presAssocID="{BF257ECF-91B2-43DF-89EF-C441394FC301}" presName="sibTransNodeRect" presStyleLbl="alignNode1" presStyleIdx="0" presStyleCnt="3">
        <dgm:presLayoutVars>
          <dgm:chMax val="0"/>
          <dgm:bulletEnabled val="1"/>
        </dgm:presLayoutVars>
      </dgm:prSet>
      <dgm:spPr/>
    </dgm:pt>
    <dgm:pt modelId="{51BC948B-B250-44FD-920C-79B7FF0A3D88}" type="pres">
      <dgm:prSet presAssocID="{937CEBAF-43C2-4B34-936C-49781C44D5F4}" presName="nodeRect" presStyleLbl="alignNode1" presStyleIdx="0" presStyleCnt="3">
        <dgm:presLayoutVars>
          <dgm:bulletEnabled val="1"/>
        </dgm:presLayoutVars>
      </dgm:prSet>
      <dgm:spPr/>
    </dgm:pt>
    <dgm:pt modelId="{25205AC6-E49C-4E26-9214-F9DF260AAFB0}" type="pres">
      <dgm:prSet presAssocID="{BF257ECF-91B2-43DF-89EF-C441394FC301}" presName="sibTrans" presStyleCnt="0"/>
      <dgm:spPr/>
    </dgm:pt>
    <dgm:pt modelId="{8E80F105-696D-4C2E-88E7-7085A03E1372}" type="pres">
      <dgm:prSet presAssocID="{846E995F-227C-4622-90EC-5B3EEB1B4CFD}" presName="compositeNode" presStyleCnt="0">
        <dgm:presLayoutVars>
          <dgm:bulletEnabled val="1"/>
        </dgm:presLayoutVars>
      </dgm:prSet>
      <dgm:spPr/>
    </dgm:pt>
    <dgm:pt modelId="{67182D78-F425-465A-9967-D71141ABEDFB}" type="pres">
      <dgm:prSet presAssocID="{846E995F-227C-4622-90EC-5B3EEB1B4CFD}" presName="bgRect" presStyleLbl="alignNode1" presStyleIdx="1" presStyleCnt="3"/>
      <dgm:spPr/>
    </dgm:pt>
    <dgm:pt modelId="{7AFFED77-F894-45C3-BC8B-FA28ABCAEE9B}" type="pres">
      <dgm:prSet presAssocID="{9D99E807-344A-43FC-896A-C275B16FEC23}" presName="sibTransNodeRect" presStyleLbl="alignNode1" presStyleIdx="1" presStyleCnt="3">
        <dgm:presLayoutVars>
          <dgm:chMax val="0"/>
          <dgm:bulletEnabled val="1"/>
        </dgm:presLayoutVars>
      </dgm:prSet>
      <dgm:spPr/>
    </dgm:pt>
    <dgm:pt modelId="{34B70B69-D1AA-4C7A-AE2A-86936F1F2A27}" type="pres">
      <dgm:prSet presAssocID="{846E995F-227C-4622-90EC-5B3EEB1B4CFD}" presName="nodeRect" presStyleLbl="alignNode1" presStyleIdx="1" presStyleCnt="3">
        <dgm:presLayoutVars>
          <dgm:bulletEnabled val="1"/>
        </dgm:presLayoutVars>
      </dgm:prSet>
      <dgm:spPr/>
    </dgm:pt>
    <dgm:pt modelId="{FE3179D6-5963-495B-B36B-A9A44D206FA0}" type="pres">
      <dgm:prSet presAssocID="{9D99E807-344A-43FC-896A-C275B16FEC23}" presName="sibTrans" presStyleCnt="0"/>
      <dgm:spPr/>
    </dgm:pt>
    <dgm:pt modelId="{EDE32D5D-E687-407B-88B5-81506EC6DA5B}" type="pres">
      <dgm:prSet presAssocID="{7FFBCBEC-46FA-4752-816C-A15D2FACB1EF}" presName="compositeNode" presStyleCnt="0">
        <dgm:presLayoutVars>
          <dgm:bulletEnabled val="1"/>
        </dgm:presLayoutVars>
      </dgm:prSet>
      <dgm:spPr/>
    </dgm:pt>
    <dgm:pt modelId="{A4837CC3-447B-4913-85F0-86AA9B98A881}" type="pres">
      <dgm:prSet presAssocID="{7FFBCBEC-46FA-4752-816C-A15D2FACB1EF}" presName="bgRect" presStyleLbl="alignNode1" presStyleIdx="2" presStyleCnt="3"/>
      <dgm:spPr/>
    </dgm:pt>
    <dgm:pt modelId="{D26E0BAF-2B8C-451B-90BF-E823E2B6976F}" type="pres">
      <dgm:prSet presAssocID="{145A3F9E-D5AA-4202-A6B6-E0C0ACEFEC3B}" presName="sibTransNodeRect" presStyleLbl="alignNode1" presStyleIdx="2" presStyleCnt="3">
        <dgm:presLayoutVars>
          <dgm:chMax val="0"/>
          <dgm:bulletEnabled val="1"/>
        </dgm:presLayoutVars>
      </dgm:prSet>
      <dgm:spPr/>
    </dgm:pt>
    <dgm:pt modelId="{DF0914FF-E435-4A93-9088-685BA313810E}" type="pres">
      <dgm:prSet presAssocID="{7FFBCBEC-46FA-4752-816C-A15D2FACB1EF}" presName="nodeRect" presStyleLbl="alignNode1" presStyleIdx="2" presStyleCnt="3">
        <dgm:presLayoutVars>
          <dgm:bulletEnabled val="1"/>
        </dgm:presLayoutVars>
      </dgm:prSet>
      <dgm:spPr/>
    </dgm:pt>
  </dgm:ptLst>
  <dgm:cxnLst>
    <dgm:cxn modelId="{13D58A00-2697-45EB-BED8-78D446B2A4C7}" type="presOf" srcId="{7FFBCBEC-46FA-4752-816C-A15D2FACB1EF}" destId="{A4837CC3-447B-4913-85F0-86AA9B98A881}" srcOrd="0" destOrd="0" presId="urn:microsoft.com/office/officeart/2016/7/layout/LinearBlockProcessNumbered"/>
    <dgm:cxn modelId="{9521595E-A368-45DC-8516-570663DB81B3}" type="presOf" srcId="{846E995F-227C-4622-90EC-5B3EEB1B4CFD}" destId="{34B70B69-D1AA-4C7A-AE2A-86936F1F2A27}" srcOrd="1" destOrd="0" presId="urn:microsoft.com/office/officeart/2016/7/layout/LinearBlockProcessNumbered"/>
    <dgm:cxn modelId="{CCA1F669-2C24-412C-8402-823E5CB3ACA0}" type="presOf" srcId="{937CEBAF-43C2-4B34-936C-49781C44D5F4}" destId="{51BC948B-B250-44FD-920C-79B7FF0A3D88}" srcOrd="1" destOrd="0" presId="urn:microsoft.com/office/officeart/2016/7/layout/LinearBlockProcessNumbered"/>
    <dgm:cxn modelId="{E35CA454-BB34-4FE1-9966-C6976D2586C5}" type="presOf" srcId="{9D99E807-344A-43FC-896A-C275B16FEC23}" destId="{7AFFED77-F894-45C3-BC8B-FA28ABCAEE9B}" srcOrd="0" destOrd="0" presId="urn:microsoft.com/office/officeart/2016/7/layout/LinearBlockProcessNumbered"/>
    <dgm:cxn modelId="{4791A478-49A4-4696-9E64-7EB06144B7F7}" srcId="{CED54507-061C-4F1C-AF5E-CB45514FFF9E}" destId="{846E995F-227C-4622-90EC-5B3EEB1B4CFD}" srcOrd="1" destOrd="0" parTransId="{8042558A-DA3B-461B-A691-297EA6F54382}" sibTransId="{9D99E807-344A-43FC-896A-C275B16FEC23}"/>
    <dgm:cxn modelId="{614C2D8F-6AF1-47DF-8CC7-F4BD24799286}" srcId="{CED54507-061C-4F1C-AF5E-CB45514FFF9E}" destId="{7FFBCBEC-46FA-4752-816C-A15D2FACB1EF}" srcOrd="2" destOrd="0" parTransId="{66F5DB4C-DDEE-4E55-BFAF-332AFE60B94A}" sibTransId="{145A3F9E-D5AA-4202-A6B6-E0C0ACEFEC3B}"/>
    <dgm:cxn modelId="{9C1C119A-7183-4B18-81EB-6EFC83B9FF18}" srcId="{CED54507-061C-4F1C-AF5E-CB45514FFF9E}" destId="{937CEBAF-43C2-4B34-936C-49781C44D5F4}" srcOrd="0" destOrd="0" parTransId="{18335278-B2F0-4350-A7FE-547FA9B067C8}" sibTransId="{BF257ECF-91B2-43DF-89EF-C441394FC301}"/>
    <dgm:cxn modelId="{7963E09D-DB5B-496A-AE4D-9A8751197C5C}" type="presOf" srcId="{BF257ECF-91B2-43DF-89EF-C441394FC301}" destId="{8BD052C4-C5DD-461B-B748-14D0D30C0437}" srcOrd="0" destOrd="0" presId="urn:microsoft.com/office/officeart/2016/7/layout/LinearBlockProcessNumbered"/>
    <dgm:cxn modelId="{DAFD02AB-5320-4A10-8012-026F72E8BD43}" type="presOf" srcId="{7FFBCBEC-46FA-4752-816C-A15D2FACB1EF}" destId="{DF0914FF-E435-4A93-9088-685BA313810E}" srcOrd="1" destOrd="0" presId="urn:microsoft.com/office/officeart/2016/7/layout/LinearBlockProcessNumbered"/>
    <dgm:cxn modelId="{A54D5ED0-C6C5-49BE-95BD-062D519874A2}" type="presOf" srcId="{145A3F9E-D5AA-4202-A6B6-E0C0ACEFEC3B}" destId="{D26E0BAF-2B8C-451B-90BF-E823E2B6976F}" srcOrd="0" destOrd="0" presId="urn:microsoft.com/office/officeart/2016/7/layout/LinearBlockProcessNumbered"/>
    <dgm:cxn modelId="{A7361ED9-E07A-44CD-87D5-56765E1782E1}" type="presOf" srcId="{846E995F-227C-4622-90EC-5B3EEB1B4CFD}" destId="{67182D78-F425-465A-9967-D71141ABEDFB}" srcOrd="0" destOrd="0" presId="urn:microsoft.com/office/officeart/2016/7/layout/LinearBlockProcessNumbered"/>
    <dgm:cxn modelId="{8283C0DE-160A-44FE-A111-EDAA347E8AAE}" type="presOf" srcId="{937CEBAF-43C2-4B34-936C-49781C44D5F4}" destId="{BB613F4D-C967-476F-9B94-6E9BBA692E14}" srcOrd="0" destOrd="0" presId="urn:microsoft.com/office/officeart/2016/7/layout/LinearBlockProcessNumbered"/>
    <dgm:cxn modelId="{A12F42F5-0C8E-4BBF-9303-39BF56979926}" type="presOf" srcId="{CED54507-061C-4F1C-AF5E-CB45514FFF9E}" destId="{6AC3761C-438D-4A01-B1D5-7953876EB7C9}" srcOrd="0" destOrd="0" presId="urn:microsoft.com/office/officeart/2016/7/layout/LinearBlockProcessNumbered"/>
    <dgm:cxn modelId="{F1537CD4-6E72-4B1A-BFFC-0CBE51901E4C}" type="presParOf" srcId="{6AC3761C-438D-4A01-B1D5-7953876EB7C9}" destId="{781D956A-979C-4DCE-9126-6F3C3C5F0377}" srcOrd="0" destOrd="0" presId="urn:microsoft.com/office/officeart/2016/7/layout/LinearBlockProcessNumbered"/>
    <dgm:cxn modelId="{93EDD6E9-81A5-4EE2-B423-A3BECF765524}" type="presParOf" srcId="{781D956A-979C-4DCE-9126-6F3C3C5F0377}" destId="{BB613F4D-C967-476F-9B94-6E9BBA692E14}" srcOrd="0" destOrd="0" presId="urn:microsoft.com/office/officeart/2016/7/layout/LinearBlockProcessNumbered"/>
    <dgm:cxn modelId="{F24FC6E6-CC98-405C-B301-76132221EB09}" type="presParOf" srcId="{781D956A-979C-4DCE-9126-6F3C3C5F0377}" destId="{8BD052C4-C5DD-461B-B748-14D0D30C0437}" srcOrd="1" destOrd="0" presId="urn:microsoft.com/office/officeart/2016/7/layout/LinearBlockProcessNumbered"/>
    <dgm:cxn modelId="{769ED85E-F69A-4CF7-B047-3DD2C4A73900}" type="presParOf" srcId="{781D956A-979C-4DCE-9126-6F3C3C5F0377}" destId="{51BC948B-B250-44FD-920C-79B7FF0A3D88}" srcOrd="2" destOrd="0" presId="urn:microsoft.com/office/officeart/2016/7/layout/LinearBlockProcessNumbered"/>
    <dgm:cxn modelId="{06BE263A-7067-4034-A5E5-58045DCE68BC}" type="presParOf" srcId="{6AC3761C-438D-4A01-B1D5-7953876EB7C9}" destId="{25205AC6-E49C-4E26-9214-F9DF260AAFB0}" srcOrd="1" destOrd="0" presId="urn:microsoft.com/office/officeart/2016/7/layout/LinearBlockProcessNumbered"/>
    <dgm:cxn modelId="{A6C7344E-2E48-4F94-B84D-A590DD11464F}" type="presParOf" srcId="{6AC3761C-438D-4A01-B1D5-7953876EB7C9}" destId="{8E80F105-696D-4C2E-88E7-7085A03E1372}" srcOrd="2" destOrd="0" presId="urn:microsoft.com/office/officeart/2016/7/layout/LinearBlockProcessNumbered"/>
    <dgm:cxn modelId="{8CEDD2D2-3884-48A8-B9ED-9DFFE2811EB5}" type="presParOf" srcId="{8E80F105-696D-4C2E-88E7-7085A03E1372}" destId="{67182D78-F425-465A-9967-D71141ABEDFB}" srcOrd="0" destOrd="0" presId="urn:microsoft.com/office/officeart/2016/7/layout/LinearBlockProcessNumbered"/>
    <dgm:cxn modelId="{1F1EAF25-4E18-4871-964E-AE0D4F1F3D5C}" type="presParOf" srcId="{8E80F105-696D-4C2E-88E7-7085A03E1372}" destId="{7AFFED77-F894-45C3-BC8B-FA28ABCAEE9B}" srcOrd="1" destOrd="0" presId="urn:microsoft.com/office/officeart/2016/7/layout/LinearBlockProcessNumbered"/>
    <dgm:cxn modelId="{68D073DC-88DC-4296-895E-C4182F2EF7EF}" type="presParOf" srcId="{8E80F105-696D-4C2E-88E7-7085A03E1372}" destId="{34B70B69-D1AA-4C7A-AE2A-86936F1F2A27}" srcOrd="2" destOrd="0" presId="urn:microsoft.com/office/officeart/2016/7/layout/LinearBlockProcessNumbered"/>
    <dgm:cxn modelId="{E1E910B3-D56C-4EBF-B2C4-FDBA57427715}" type="presParOf" srcId="{6AC3761C-438D-4A01-B1D5-7953876EB7C9}" destId="{FE3179D6-5963-495B-B36B-A9A44D206FA0}" srcOrd="3" destOrd="0" presId="urn:microsoft.com/office/officeart/2016/7/layout/LinearBlockProcessNumbered"/>
    <dgm:cxn modelId="{C190BC75-0501-4425-83CC-DFA1D908AB2C}" type="presParOf" srcId="{6AC3761C-438D-4A01-B1D5-7953876EB7C9}" destId="{EDE32D5D-E687-407B-88B5-81506EC6DA5B}" srcOrd="4" destOrd="0" presId="urn:microsoft.com/office/officeart/2016/7/layout/LinearBlockProcessNumbered"/>
    <dgm:cxn modelId="{671CE544-6D9E-4061-8869-A6D5531576CC}" type="presParOf" srcId="{EDE32D5D-E687-407B-88B5-81506EC6DA5B}" destId="{A4837CC3-447B-4913-85F0-86AA9B98A881}" srcOrd="0" destOrd="0" presId="urn:microsoft.com/office/officeart/2016/7/layout/LinearBlockProcessNumbered"/>
    <dgm:cxn modelId="{1B255BDE-0077-4CB1-BC8A-EC5DFB179D30}" type="presParOf" srcId="{EDE32D5D-E687-407B-88B5-81506EC6DA5B}" destId="{D26E0BAF-2B8C-451B-90BF-E823E2B6976F}" srcOrd="1" destOrd="0" presId="urn:microsoft.com/office/officeart/2016/7/layout/LinearBlockProcessNumbered"/>
    <dgm:cxn modelId="{C26B3ABF-EB49-4B2A-AE08-A37E759DD3D2}" type="presParOf" srcId="{EDE32D5D-E687-407B-88B5-81506EC6DA5B}" destId="{DF0914FF-E435-4A93-9088-685BA313810E}" srcOrd="2" destOrd="0" presId="urn:microsoft.com/office/officeart/2016/7/layout/LinearBlockProcessNumbered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91E25659-8CB4-490E-B4A3-EC0A7D4786BC}" type="doc">
      <dgm:prSet loTypeId="urn:microsoft.com/office/officeart/2018/2/layout/IconVerticalSolidList" loCatId="icon" qsTypeId="urn:microsoft.com/office/officeart/2005/8/quickstyle/simple1" qsCatId="simple" csTypeId="urn:microsoft.com/office/officeart/2018/5/colors/Iconchunking_neutralbg_colorful5" csCatId="colorful" phldr="1"/>
      <dgm:spPr/>
      <dgm:t>
        <a:bodyPr/>
        <a:lstStyle/>
        <a:p>
          <a:endParaRPr lang="en-US"/>
        </a:p>
      </dgm:t>
    </dgm:pt>
    <dgm:pt modelId="{00BADBB0-B417-4795-A244-EA3B20FC4B06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Tech Tunes only focuses on the domain of Music. We have considered the attributes like song name, singer name, genre, best playlist of 2021 and so on.</a:t>
          </a:r>
        </a:p>
      </dgm:t>
    </dgm:pt>
    <dgm:pt modelId="{C07A50DA-5C53-47F0-A408-6529568858D3}" type="parTrans" cxnId="{1C6F4A41-2E49-4786-8DE4-ECC069360F77}">
      <dgm:prSet/>
      <dgm:spPr/>
      <dgm:t>
        <a:bodyPr/>
        <a:lstStyle/>
        <a:p>
          <a:endParaRPr lang="en-US"/>
        </a:p>
      </dgm:t>
    </dgm:pt>
    <dgm:pt modelId="{8F52EC14-9BF8-40CA-B515-43087407DA3F}" type="sibTrans" cxnId="{1C6F4A41-2E49-4786-8DE4-ECC069360F77}">
      <dgm:prSet/>
      <dgm:spPr/>
      <dgm:t>
        <a:bodyPr/>
        <a:lstStyle/>
        <a:p>
          <a:endParaRPr lang="en-US"/>
        </a:p>
      </dgm:t>
    </dgm:pt>
    <dgm:pt modelId="{A9188BB2-AC02-4599-B45E-177271D2EB64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Tech Tunes is a simple and quick responsive search engine which will be user friendly.</a:t>
          </a:r>
        </a:p>
      </dgm:t>
    </dgm:pt>
    <dgm:pt modelId="{97EBBFC0-5C77-451A-A186-84D1C1D9F0F1}" type="parTrans" cxnId="{3D79FA55-EAAF-4123-8C85-BCAF25D39913}">
      <dgm:prSet/>
      <dgm:spPr/>
      <dgm:t>
        <a:bodyPr/>
        <a:lstStyle/>
        <a:p>
          <a:endParaRPr lang="en-US"/>
        </a:p>
      </dgm:t>
    </dgm:pt>
    <dgm:pt modelId="{2FDCF152-5A4C-4C59-B922-C53E390F98DA}" type="sibTrans" cxnId="{3D79FA55-EAAF-4123-8C85-BCAF25D39913}">
      <dgm:prSet/>
      <dgm:spPr/>
      <dgm:t>
        <a:bodyPr/>
        <a:lstStyle/>
        <a:p>
          <a:endParaRPr lang="en-US"/>
        </a:p>
      </dgm:t>
    </dgm:pt>
    <dgm:pt modelId="{6C32A26E-BFD0-47A7-A48C-79EC72D19A10}" type="pres">
      <dgm:prSet presAssocID="{91E25659-8CB4-490E-B4A3-EC0A7D4786BC}" presName="root" presStyleCnt="0">
        <dgm:presLayoutVars>
          <dgm:dir/>
          <dgm:resizeHandles val="exact"/>
        </dgm:presLayoutVars>
      </dgm:prSet>
      <dgm:spPr/>
    </dgm:pt>
    <dgm:pt modelId="{4E36FB4F-4728-43F1-9C04-9FC1D37CE9A8}" type="pres">
      <dgm:prSet presAssocID="{00BADBB0-B417-4795-A244-EA3B20FC4B06}" presName="compNode" presStyleCnt="0"/>
      <dgm:spPr/>
    </dgm:pt>
    <dgm:pt modelId="{BA1B95A8-A6A1-49A6-A5D5-B490F4DFEE18}" type="pres">
      <dgm:prSet presAssocID="{00BADBB0-B417-4795-A244-EA3B20FC4B06}" presName="bgRect" presStyleLbl="bgShp" presStyleIdx="0" presStyleCnt="2"/>
      <dgm:spPr/>
    </dgm:pt>
    <dgm:pt modelId="{5258004C-4886-481E-9E72-6D707E14DD74}" type="pres">
      <dgm:prSet presAssocID="{00BADBB0-B417-4795-A244-EA3B20FC4B06}" presName="iconRect" presStyleLbl="node1" presStyleIdx="0" presStyleCnt="2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Music Notes"/>
        </a:ext>
      </dgm:extLst>
    </dgm:pt>
    <dgm:pt modelId="{4059FA61-8429-4252-8535-338A0C38125A}" type="pres">
      <dgm:prSet presAssocID="{00BADBB0-B417-4795-A244-EA3B20FC4B06}" presName="spaceRect" presStyleCnt="0"/>
      <dgm:spPr/>
    </dgm:pt>
    <dgm:pt modelId="{C527F9DB-DA63-4C93-89C3-CD6865D1D23C}" type="pres">
      <dgm:prSet presAssocID="{00BADBB0-B417-4795-A244-EA3B20FC4B06}" presName="parTx" presStyleLbl="revTx" presStyleIdx="0" presStyleCnt="2">
        <dgm:presLayoutVars>
          <dgm:chMax val="0"/>
          <dgm:chPref val="0"/>
        </dgm:presLayoutVars>
      </dgm:prSet>
      <dgm:spPr/>
    </dgm:pt>
    <dgm:pt modelId="{C34CA995-9BB7-4D2B-97D0-39F553B89510}" type="pres">
      <dgm:prSet presAssocID="{8F52EC14-9BF8-40CA-B515-43087407DA3F}" presName="sibTrans" presStyleCnt="0"/>
      <dgm:spPr/>
    </dgm:pt>
    <dgm:pt modelId="{B47734ED-77C2-485A-8657-F719557CD55E}" type="pres">
      <dgm:prSet presAssocID="{A9188BB2-AC02-4599-B45E-177271D2EB64}" presName="compNode" presStyleCnt="0"/>
      <dgm:spPr/>
    </dgm:pt>
    <dgm:pt modelId="{6626CADC-76AB-440F-9226-73BEB9900406}" type="pres">
      <dgm:prSet presAssocID="{A9188BB2-AC02-4599-B45E-177271D2EB64}" presName="bgRect" presStyleLbl="bgShp" presStyleIdx="1" presStyleCnt="2"/>
      <dgm:spPr/>
    </dgm:pt>
    <dgm:pt modelId="{E914607D-DE8A-41F5-A8D9-A3BEF7EFB880}" type="pres">
      <dgm:prSet presAssocID="{A9188BB2-AC02-4599-B45E-177271D2EB64}" presName="iconRect" presStyleLbl="node1" presStyleIdx="1" presStyleCnt="2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Treble clef"/>
        </a:ext>
      </dgm:extLst>
    </dgm:pt>
    <dgm:pt modelId="{BD45B735-AE61-47A7-91E8-DC7409F34E96}" type="pres">
      <dgm:prSet presAssocID="{A9188BB2-AC02-4599-B45E-177271D2EB64}" presName="spaceRect" presStyleCnt="0"/>
      <dgm:spPr/>
    </dgm:pt>
    <dgm:pt modelId="{1C3FB13D-C626-4A87-9953-72967FD8CB80}" type="pres">
      <dgm:prSet presAssocID="{A9188BB2-AC02-4599-B45E-177271D2EB64}" presName="parTx" presStyleLbl="revTx" presStyleIdx="1" presStyleCnt="2">
        <dgm:presLayoutVars>
          <dgm:chMax val="0"/>
          <dgm:chPref val="0"/>
        </dgm:presLayoutVars>
      </dgm:prSet>
      <dgm:spPr/>
    </dgm:pt>
  </dgm:ptLst>
  <dgm:cxnLst>
    <dgm:cxn modelId="{1C6F4A41-2E49-4786-8DE4-ECC069360F77}" srcId="{91E25659-8CB4-490E-B4A3-EC0A7D4786BC}" destId="{00BADBB0-B417-4795-A244-EA3B20FC4B06}" srcOrd="0" destOrd="0" parTransId="{C07A50DA-5C53-47F0-A408-6529568858D3}" sibTransId="{8F52EC14-9BF8-40CA-B515-43087407DA3F}"/>
    <dgm:cxn modelId="{99528848-D8E4-4B78-89D8-D0DBA29BD933}" type="presOf" srcId="{91E25659-8CB4-490E-B4A3-EC0A7D4786BC}" destId="{6C32A26E-BFD0-47A7-A48C-79EC72D19A10}" srcOrd="0" destOrd="0" presId="urn:microsoft.com/office/officeart/2018/2/layout/IconVerticalSolidList"/>
    <dgm:cxn modelId="{06359370-725E-4E76-AFCD-F1DBD1F8C6ED}" type="presOf" srcId="{A9188BB2-AC02-4599-B45E-177271D2EB64}" destId="{1C3FB13D-C626-4A87-9953-72967FD8CB80}" srcOrd="0" destOrd="0" presId="urn:microsoft.com/office/officeart/2018/2/layout/IconVerticalSolidList"/>
    <dgm:cxn modelId="{3D79FA55-EAAF-4123-8C85-BCAF25D39913}" srcId="{91E25659-8CB4-490E-B4A3-EC0A7D4786BC}" destId="{A9188BB2-AC02-4599-B45E-177271D2EB64}" srcOrd="1" destOrd="0" parTransId="{97EBBFC0-5C77-451A-A186-84D1C1D9F0F1}" sibTransId="{2FDCF152-5A4C-4C59-B922-C53E390F98DA}"/>
    <dgm:cxn modelId="{EAD4F4A0-6DDD-40D8-BD76-905138AC9158}" type="presOf" srcId="{00BADBB0-B417-4795-A244-EA3B20FC4B06}" destId="{C527F9DB-DA63-4C93-89C3-CD6865D1D23C}" srcOrd="0" destOrd="0" presId="urn:microsoft.com/office/officeart/2018/2/layout/IconVerticalSolidList"/>
    <dgm:cxn modelId="{24F56FB3-68FE-4C1D-8ADD-848A8FBCCBDB}" type="presParOf" srcId="{6C32A26E-BFD0-47A7-A48C-79EC72D19A10}" destId="{4E36FB4F-4728-43F1-9C04-9FC1D37CE9A8}" srcOrd="0" destOrd="0" presId="urn:microsoft.com/office/officeart/2018/2/layout/IconVerticalSolidList"/>
    <dgm:cxn modelId="{590E71BB-FFA6-444D-9269-83774333DE6F}" type="presParOf" srcId="{4E36FB4F-4728-43F1-9C04-9FC1D37CE9A8}" destId="{BA1B95A8-A6A1-49A6-A5D5-B490F4DFEE18}" srcOrd="0" destOrd="0" presId="urn:microsoft.com/office/officeart/2018/2/layout/IconVerticalSolidList"/>
    <dgm:cxn modelId="{BD105AB3-69BC-4A71-A839-B81CCCA9DD59}" type="presParOf" srcId="{4E36FB4F-4728-43F1-9C04-9FC1D37CE9A8}" destId="{5258004C-4886-481E-9E72-6D707E14DD74}" srcOrd="1" destOrd="0" presId="urn:microsoft.com/office/officeart/2018/2/layout/IconVerticalSolidList"/>
    <dgm:cxn modelId="{7831031A-2B70-4C6A-BA0D-29D557C6C821}" type="presParOf" srcId="{4E36FB4F-4728-43F1-9C04-9FC1D37CE9A8}" destId="{4059FA61-8429-4252-8535-338A0C38125A}" srcOrd="2" destOrd="0" presId="urn:microsoft.com/office/officeart/2018/2/layout/IconVerticalSolidList"/>
    <dgm:cxn modelId="{0584CA07-124F-4A3B-AB22-4F65F78FADDA}" type="presParOf" srcId="{4E36FB4F-4728-43F1-9C04-9FC1D37CE9A8}" destId="{C527F9DB-DA63-4C93-89C3-CD6865D1D23C}" srcOrd="3" destOrd="0" presId="urn:microsoft.com/office/officeart/2018/2/layout/IconVerticalSolidList"/>
    <dgm:cxn modelId="{66A0796B-9C37-46D3-B88A-512F842EED73}" type="presParOf" srcId="{6C32A26E-BFD0-47A7-A48C-79EC72D19A10}" destId="{C34CA995-9BB7-4D2B-97D0-39F553B89510}" srcOrd="1" destOrd="0" presId="urn:microsoft.com/office/officeart/2018/2/layout/IconVerticalSolidList"/>
    <dgm:cxn modelId="{5FA93486-7A2F-4717-B03B-4CEF3AC04427}" type="presParOf" srcId="{6C32A26E-BFD0-47A7-A48C-79EC72D19A10}" destId="{B47734ED-77C2-485A-8657-F719557CD55E}" srcOrd="2" destOrd="0" presId="urn:microsoft.com/office/officeart/2018/2/layout/IconVerticalSolidList"/>
    <dgm:cxn modelId="{026F5269-9A9B-48B5-89F6-7A25EA7A8EE3}" type="presParOf" srcId="{B47734ED-77C2-485A-8657-F719557CD55E}" destId="{6626CADC-76AB-440F-9226-73BEB9900406}" srcOrd="0" destOrd="0" presId="urn:microsoft.com/office/officeart/2018/2/layout/IconVerticalSolidList"/>
    <dgm:cxn modelId="{3D250781-4E63-4843-B8BB-3C7DEFE4B4E9}" type="presParOf" srcId="{B47734ED-77C2-485A-8657-F719557CD55E}" destId="{E914607D-DE8A-41F5-A8D9-A3BEF7EFB880}" srcOrd="1" destOrd="0" presId="urn:microsoft.com/office/officeart/2018/2/layout/IconVerticalSolidList"/>
    <dgm:cxn modelId="{4CF3DBBA-4668-4A23-AAE5-BF909DC7A656}" type="presParOf" srcId="{B47734ED-77C2-485A-8657-F719557CD55E}" destId="{BD45B735-AE61-47A7-91E8-DC7409F34E96}" srcOrd="2" destOrd="0" presId="urn:microsoft.com/office/officeart/2018/2/layout/IconVerticalSolidList"/>
    <dgm:cxn modelId="{C31DCD73-B5E4-403D-BD5E-6AADE5B11465}" type="presParOf" srcId="{B47734ED-77C2-485A-8657-F719557CD55E}" destId="{1C3FB13D-C626-4A87-9953-72967FD8CB80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B613F4D-C967-476F-9B94-6E9BBA692E14}">
      <dsp:nvSpPr>
        <dsp:cNvPr id="0" name=""/>
        <dsp:cNvSpPr/>
      </dsp:nvSpPr>
      <dsp:spPr>
        <a:xfrm>
          <a:off x="773" y="0"/>
          <a:ext cx="3134320" cy="3142721"/>
        </a:xfrm>
        <a:prstGeom prst="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94000"/>
                <a:satMod val="105000"/>
                <a:lumMod val="102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shade val="74000"/>
                <a:satMod val="128000"/>
                <a:lumMod val="100000"/>
              </a:schemeClr>
            </a:gs>
          </a:gsLst>
          <a:lin ang="5400000" scaled="0"/>
        </a:gradFill>
        <a:ln w="9525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09601" tIns="0" rIns="309601" bIns="330200" numCol="1" spcCol="1270" anchor="t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/>
            <a:t>To create an optimized search engine system that retrieves information from the internet, based on the search query that the user entered. </a:t>
          </a:r>
        </a:p>
      </dsp:txBody>
      <dsp:txXfrm>
        <a:off x="773" y="1257088"/>
        <a:ext cx="3134320" cy="1885632"/>
      </dsp:txXfrm>
    </dsp:sp>
    <dsp:sp modelId="{8BD052C4-C5DD-461B-B748-14D0D30C0437}">
      <dsp:nvSpPr>
        <dsp:cNvPr id="0" name=""/>
        <dsp:cNvSpPr/>
      </dsp:nvSpPr>
      <dsp:spPr>
        <a:xfrm>
          <a:off x="773" y="0"/>
          <a:ext cx="3134320" cy="1257088"/>
        </a:xfrm>
        <a:prstGeom prst="rect">
          <a:avLst/>
        </a:prstGeom>
        <a:noFill/>
        <a:ln w="9525" cap="flat" cmpd="sng" algn="ctr">
          <a:noFill/>
          <a:prstDash val="solid"/>
        </a:ln>
        <a:effectLst/>
        <a:sp3d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09601" tIns="165100" rIns="309601" bIns="165100" numCol="1" spcCol="1270" anchor="ctr" anchorCtr="0">
          <a:noAutofit/>
        </a:bodyPr>
        <a:lstStyle/>
        <a:p>
          <a:pPr marL="0" lvl="0" indent="0" algn="l" defTabSz="2933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600" kern="1200"/>
            <a:t>01</a:t>
          </a:r>
        </a:p>
      </dsp:txBody>
      <dsp:txXfrm>
        <a:off x="773" y="0"/>
        <a:ext cx="3134320" cy="1257088"/>
      </dsp:txXfrm>
    </dsp:sp>
    <dsp:sp modelId="{67182D78-F425-465A-9967-D71141ABEDFB}">
      <dsp:nvSpPr>
        <dsp:cNvPr id="0" name=""/>
        <dsp:cNvSpPr/>
      </dsp:nvSpPr>
      <dsp:spPr>
        <a:xfrm>
          <a:off x="3385839" y="0"/>
          <a:ext cx="3134320" cy="3142721"/>
        </a:xfrm>
        <a:prstGeom prst="rect">
          <a:avLst/>
        </a:prstGeom>
        <a:gradFill rotWithShape="0">
          <a:gsLst>
            <a:gs pos="0">
              <a:schemeClr val="accent2">
                <a:hueOff val="-734515"/>
                <a:satOff val="-16247"/>
                <a:lumOff val="-3235"/>
                <a:alphaOff val="0"/>
                <a:tint val="94000"/>
                <a:satMod val="105000"/>
                <a:lumMod val="102000"/>
              </a:schemeClr>
            </a:gs>
            <a:gs pos="100000">
              <a:schemeClr val="accent2">
                <a:hueOff val="-734515"/>
                <a:satOff val="-16247"/>
                <a:lumOff val="-3235"/>
                <a:alphaOff val="0"/>
                <a:shade val="74000"/>
                <a:satMod val="128000"/>
                <a:lumMod val="100000"/>
              </a:schemeClr>
            </a:gs>
          </a:gsLst>
          <a:lin ang="5400000" scaled="0"/>
        </a:gradFill>
        <a:ln w="9525" cap="flat" cmpd="sng" algn="ctr">
          <a:solidFill>
            <a:schemeClr val="accent2">
              <a:hueOff val="-734515"/>
              <a:satOff val="-16247"/>
              <a:lumOff val="-3235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09601" tIns="0" rIns="309601" bIns="330200" numCol="1" spcCol="1270" anchor="t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/>
            <a:t>To focus on a specific domain of information and provide efficient and best results confined to the knowledge space of that domain. </a:t>
          </a:r>
        </a:p>
      </dsp:txBody>
      <dsp:txXfrm>
        <a:off x="3385839" y="1257088"/>
        <a:ext cx="3134320" cy="1885632"/>
      </dsp:txXfrm>
    </dsp:sp>
    <dsp:sp modelId="{7AFFED77-F894-45C3-BC8B-FA28ABCAEE9B}">
      <dsp:nvSpPr>
        <dsp:cNvPr id="0" name=""/>
        <dsp:cNvSpPr/>
      </dsp:nvSpPr>
      <dsp:spPr>
        <a:xfrm>
          <a:off x="3385839" y="0"/>
          <a:ext cx="3134320" cy="1257088"/>
        </a:xfrm>
        <a:prstGeom prst="rect">
          <a:avLst/>
        </a:prstGeom>
        <a:noFill/>
        <a:ln w="9525" cap="flat" cmpd="sng" algn="ctr">
          <a:noFill/>
          <a:prstDash val="solid"/>
        </a:ln>
        <a:effectLst/>
        <a:sp3d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09601" tIns="165100" rIns="309601" bIns="165100" numCol="1" spcCol="1270" anchor="ctr" anchorCtr="0">
          <a:noAutofit/>
        </a:bodyPr>
        <a:lstStyle/>
        <a:p>
          <a:pPr marL="0" lvl="0" indent="0" algn="l" defTabSz="2933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600" kern="1200"/>
            <a:t>02</a:t>
          </a:r>
        </a:p>
      </dsp:txBody>
      <dsp:txXfrm>
        <a:off x="3385839" y="0"/>
        <a:ext cx="3134320" cy="1257088"/>
      </dsp:txXfrm>
    </dsp:sp>
    <dsp:sp modelId="{A4837CC3-447B-4913-85F0-86AA9B98A881}">
      <dsp:nvSpPr>
        <dsp:cNvPr id="0" name=""/>
        <dsp:cNvSpPr/>
      </dsp:nvSpPr>
      <dsp:spPr>
        <a:xfrm>
          <a:off x="6770905" y="0"/>
          <a:ext cx="3134320" cy="3142721"/>
        </a:xfrm>
        <a:prstGeom prst="rect">
          <a:avLst/>
        </a:prstGeom>
        <a:gradFill rotWithShape="0">
          <a:gsLst>
            <a:gs pos="0">
              <a:schemeClr val="accent2">
                <a:hueOff val="-1469031"/>
                <a:satOff val="-32495"/>
                <a:lumOff val="-6470"/>
                <a:alphaOff val="0"/>
                <a:tint val="94000"/>
                <a:satMod val="105000"/>
                <a:lumMod val="102000"/>
              </a:schemeClr>
            </a:gs>
            <a:gs pos="100000">
              <a:schemeClr val="accent2">
                <a:hueOff val="-1469031"/>
                <a:satOff val="-32495"/>
                <a:lumOff val="-6470"/>
                <a:alphaOff val="0"/>
                <a:shade val="74000"/>
                <a:satMod val="128000"/>
                <a:lumMod val="100000"/>
              </a:schemeClr>
            </a:gs>
          </a:gsLst>
          <a:lin ang="5400000" scaled="0"/>
        </a:gradFill>
        <a:ln w="9525" cap="flat" cmpd="sng" algn="ctr">
          <a:solidFill>
            <a:schemeClr val="accent2">
              <a:hueOff val="-1469031"/>
              <a:satOff val="-32495"/>
              <a:lumOff val="-647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09601" tIns="0" rIns="309601" bIns="330200" numCol="1" spcCol="1270" anchor="t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/>
            <a:t>To make the process for retrieving information as easy as possible for non-technical users. </a:t>
          </a:r>
        </a:p>
      </dsp:txBody>
      <dsp:txXfrm>
        <a:off x="6770905" y="1257088"/>
        <a:ext cx="3134320" cy="1885632"/>
      </dsp:txXfrm>
    </dsp:sp>
    <dsp:sp modelId="{D26E0BAF-2B8C-451B-90BF-E823E2B6976F}">
      <dsp:nvSpPr>
        <dsp:cNvPr id="0" name=""/>
        <dsp:cNvSpPr/>
      </dsp:nvSpPr>
      <dsp:spPr>
        <a:xfrm>
          <a:off x="6770905" y="0"/>
          <a:ext cx="3134320" cy="1257088"/>
        </a:xfrm>
        <a:prstGeom prst="rect">
          <a:avLst/>
        </a:prstGeom>
        <a:noFill/>
        <a:ln w="9525" cap="flat" cmpd="sng" algn="ctr">
          <a:noFill/>
          <a:prstDash val="solid"/>
        </a:ln>
        <a:effectLst/>
        <a:sp3d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09601" tIns="165100" rIns="309601" bIns="165100" numCol="1" spcCol="1270" anchor="ctr" anchorCtr="0">
          <a:noAutofit/>
        </a:bodyPr>
        <a:lstStyle/>
        <a:p>
          <a:pPr marL="0" lvl="0" indent="0" algn="l" defTabSz="2933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600" kern="1200"/>
            <a:t>03</a:t>
          </a:r>
        </a:p>
      </dsp:txBody>
      <dsp:txXfrm>
        <a:off x="6770905" y="0"/>
        <a:ext cx="3134320" cy="1257088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A1B95A8-A6A1-49A6-A5D5-B490F4DFEE18}">
      <dsp:nvSpPr>
        <dsp:cNvPr id="0" name=""/>
        <dsp:cNvSpPr/>
      </dsp:nvSpPr>
      <dsp:spPr>
        <a:xfrm>
          <a:off x="0" y="575528"/>
          <a:ext cx="9906000" cy="1062513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258004C-4886-481E-9E72-6D707E14DD74}">
      <dsp:nvSpPr>
        <dsp:cNvPr id="0" name=""/>
        <dsp:cNvSpPr/>
      </dsp:nvSpPr>
      <dsp:spPr>
        <a:xfrm>
          <a:off x="321410" y="814593"/>
          <a:ext cx="584382" cy="584382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527F9DB-DA63-4C93-89C3-CD6865D1D23C}">
      <dsp:nvSpPr>
        <dsp:cNvPr id="0" name=""/>
        <dsp:cNvSpPr/>
      </dsp:nvSpPr>
      <dsp:spPr>
        <a:xfrm>
          <a:off x="1227203" y="575528"/>
          <a:ext cx="8678796" cy="106251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2449" tIns="112449" rIns="112449" bIns="112449" numCol="1" spcCol="1270" anchor="ctr" anchorCtr="0">
          <a:noAutofit/>
        </a:bodyPr>
        <a:lstStyle/>
        <a:p>
          <a:pPr marL="0" lvl="0" indent="0" algn="l" defTabSz="9334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 dirty="0"/>
            <a:t>Tech Tunes only focuses on the domain of Music. We have considered the attributes like song name, singer name, genre, best playlist of 2021 and so on.</a:t>
          </a:r>
        </a:p>
      </dsp:txBody>
      <dsp:txXfrm>
        <a:off x="1227203" y="575528"/>
        <a:ext cx="8678796" cy="1062513"/>
      </dsp:txXfrm>
    </dsp:sp>
    <dsp:sp modelId="{6626CADC-76AB-440F-9226-73BEB9900406}">
      <dsp:nvSpPr>
        <dsp:cNvPr id="0" name=""/>
        <dsp:cNvSpPr/>
      </dsp:nvSpPr>
      <dsp:spPr>
        <a:xfrm>
          <a:off x="0" y="1903670"/>
          <a:ext cx="9906000" cy="1062513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914607D-DE8A-41F5-A8D9-A3BEF7EFB880}">
      <dsp:nvSpPr>
        <dsp:cNvPr id="0" name=""/>
        <dsp:cNvSpPr/>
      </dsp:nvSpPr>
      <dsp:spPr>
        <a:xfrm>
          <a:off x="321410" y="2142735"/>
          <a:ext cx="584382" cy="584382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C3FB13D-C626-4A87-9953-72967FD8CB80}">
      <dsp:nvSpPr>
        <dsp:cNvPr id="0" name=""/>
        <dsp:cNvSpPr/>
      </dsp:nvSpPr>
      <dsp:spPr>
        <a:xfrm>
          <a:off x="1227203" y="1903670"/>
          <a:ext cx="8678796" cy="106251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2449" tIns="112449" rIns="112449" bIns="112449" numCol="1" spcCol="1270" anchor="ctr" anchorCtr="0">
          <a:noAutofit/>
        </a:bodyPr>
        <a:lstStyle/>
        <a:p>
          <a:pPr marL="0" lvl="0" indent="0" algn="l" defTabSz="9334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 dirty="0"/>
            <a:t>Tech Tunes is a simple and quick responsive search engine which will be user friendly.</a:t>
          </a:r>
        </a:p>
      </dsp:txBody>
      <dsp:txXfrm>
        <a:off x="1227203" y="1903670"/>
        <a:ext cx="8678796" cy="1062513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6/7/layout/LinearBlockProcessNumbered">
  <dgm:title val="Linear Block Process Numbered"/>
  <dgm:desc val="Used to show a progression; a timeline; sequential steps in a task, process, or workflow; or to emphasize movement or direction. Automatic numbers have been introduced to show the steps of the process. Level 1 text and Level 2 text both appears in a rectangle."/>
  <dgm:catLst>
    <dgm:cat type="process" pri="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101" type="sibTrans" cxnId="4">
          <dgm:prSet phldrT="1"/>
          <dgm:t>
            <a:bodyPr/>
            <a:lstStyle/>
            <a:p>
              <a:r>
                <a:t>01</a:t>
              </a:r>
            </a:p>
          </dgm:t>
        </dgm:pt>
        <dgm:pt modelId="201" type="sibTrans" cxnId="5">
          <dgm:prSet phldrT="2"/>
          <dgm:t>
            <a:bodyPr/>
            <a:lstStyle/>
            <a:p>
              <a:r>
                <a:t>02</a:t>
              </a:r>
            </a:p>
          </dgm:t>
        </dgm:pt>
        <dgm:pt modelId="301" type="sibTrans" cxnId="6">
          <dgm:prSet phldrT="3"/>
          <dgm:t>
            <a:bodyPr/>
            <a:lstStyle/>
            <a:p>
              <a:r>
                <a:t>03</a:t>
              </a:r>
            </a:p>
          </dgm:t>
        </dgm:pt>
      </dgm:ptLst>
      <dgm:cxnLst>
        <dgm:cxn modelId="4" srcId="0" destId="1" srcOrd="0" destOrd="0" sibTransId="101"/>
        <dgm:cxn modelId="5" srcId="0" destId="2" srcOrd="1" destOrd="0" sibTransId="201"/>
        <dgm:cxn modelId="6" srcId="0" destId="3" srcOrd="2" destOrd="0" sibTransId="301"/>
        <dgm:cxn modelId="13" srcId="1" destId="11" srcOrd="0" destOrd="0"/>
        <dgm:cxn modelId="23" srcId="2" destId="21" srcOrd="0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animLvl val="lvl"/>
      <dgm:resizeHandles val="exact"/>
    </dgm:varLst>
    <dgm:alg type="lin">
      <dgm:param type="linDir" val="fromL"/>
      <dgm:param type="nodeVertAlign" val="t"/>
    </dgm:alg>
    <dgm:shape xmlns:r="http://schemas.openxmlformats.org/officeDocument/2006/relationships" r:blip="">
      <dgm:adjLst/>
    </dgm:shape>
    <dgm:presOf/>
    <dgm:constrLst>
      <dgm:constr type="h" for="ch" forName="compositeNode" refType="h"/>
      <dgm:constr type="w" for="ch" forName="compositeNode" refType="w"/>
      <dgm:constr type="w" for="des" forName="simulatedConn" refType="w" refFor="ch" refForName="compositeNode" fact="0.15"/>
      <dgm:constr type="h" for="des" forName="simulatedConn" refType="w" refFor="des" refForName="simulatedConn"/>
      <dgm:constr type="h" for="des" forName="vSp1" refType="w" refFor="ch" refForName="compositeNode" fact="0.8"/>
      <dgm:constr type="h" for="des" forName="vSp2" refType="w" refFor="ch" refForName="compositeNode" fact="0.07"/>
      <dgm:constr type="w" for="ch" forName="vProcSp" refType="w" refFor="des" refForName="simulatedConn" op="equ"/>
      <dgm:constr type="h" for="ch" forName="vProcSp" refType="h" refFor="ch" refForName="compositeNode" op="equ"/>
      <dgm:constr type="w" for="ch" forName="sibTrans" refType="w" refFor="ch" refForName="compositeNode" fact="0.08"/>
      <dgm:constr type="primFontSz" for="des" forName="sibTransNodeRect" op="equ"/>
      <dgm:constr type="primFontSz" for="des" forName="nodeRect" op="equ"/>
    </dgm:constrLst>
    <dgm:ruleLst/>
    <dgm:forEach name="Name4" axis="ch" ptType="node">
      <dgm:layoutNode name="compositeNode">
        <dgm:varLst>
          <dgm:bulletEnabled val="1"/>
        </dgm:varLst>
        <dgm:alg type="composite"/>
        <dgm:constrLst>
          <dgm:constr type="h" refType="w" op="lte" fact="1.2"/>
          <dgm:constr type="w" for="ch" forName="bgRect" refType="w"/>
          <dgm:constr type="h" for="ch" forName="bgRect" refType="h"/>
          <dgm:constr type="t" for="ch" forName="bgRect"/>
          <dgm:constr type="l" for="ch" forName="bgRect"/>
          <dgm:constr type="w" for="ch" forName="sibTransNodeRect" refType="w" refFor="ch" refForName="bgRect"/>
          <dgm:constr type="h" for="ch" forName="sibTransNodeRect" refType="h" refFor="ch" refForName="bgRect" fact="0.4"/>
          <dgm:constr type="t" for="ch" forName="sibTransNodeRect"/>
          <dgm:constr type="l" for="ch" forName="sibTransNodeRect"/>
          <dgm:constr type="r" for="ch" forName="nodeRect" refType="r" refFor="ch" refForName="bgRect"/>
          <dgm:constr type="h" for="ch" forName="nodeRect" refType="h" refFor="ch" refForName="bgRect" fact="0.6"/>
          <dgm:constr type="t" for="ch" forName="nodeRect" refType="b" refFor="ch" refForName="sibTransNodeRect"/>
          <dgm:constr type="l" for="ch" forName="nodeRect" refType="l" refFor="ch" refForName="bgRect"/>
        </dgm:constrLst>
        <dgm:ruleLst>
          <dgm:rule type="w" for="ch" forName="nodeRect" val="NaN" fact="NaN" max="30"/>
        </dgm:ruleLst>
        <dgm:layoutNode name="bgRect" styleLbl="alignNode1">
          <dgm:alg type="sp"/>
          <dgm:shape xmlns:r="http://schemas.openxmlformats.org/officeDocument/2006/relationships" type="rect" r:blip="">
            <dgm:adjLst>
              <dgm:adj idx="1" val="0.05"/>
            </dgm:adjLst>
          </dgm:shape>
          <dgm:presOf axis="self"/>
          <dgm:constrLst/>
          <dgm:ruleLst/>
        </dgm:layoutNode>
        <dgm:forEach name="Name19" axis="followSib" ptType="sibTrans" hideLastTrans="0" cnt="1">
          <dgm:layoutNode name="sibTransNodeRect" styleLbl="alignNode1">
            <dgm:varLst>
              <dgm:chMax val="0"/>
              <dgm:bulletEnabled val="1"/>
            </dgm:varLst>
            <dgm:presOf axis="self"/>
            <dgm:alg type="tx">
              <dgm:param type="parTxLTRAlign" val="l"/>
              <dgm:param type="parTxRTLAlign" val="l"/>
            </dgm:alg>
            <dgm:shape xmlns:r="http://schemas.openxmlformats.org/officeDocument/2006/relationships" type="rect" r:blip="" hideGeom="1">
              <dgm:adjLst/>
            </dgm:shape>
            <dgm:constrLst>
              <dgm:constr type="primFontSz" val="66"/>
              <dgm:constr type="tMarg" val="13"/>
              <dgm:constr type="lMarg" refType="w" fact="0.28"/>
              <dgm:constr type="rMarg" refType="w" fact="0.28"/>
              <dgm:constr type="bMarg" val="13"/>
            </dgm:constrLst>
            <dgm:ruleLst>
              <dgm:rule type="primFontSz" val="14" fact="NaN" max="NaN"/>
              <dgm:rule type="tMarg" val="13" fact="NaN" max="NaN"/>
            </dgm:ruleLst>
          </dgm:layoutNode>
        </dgm:forEach>
        <dgm:layoutNode name="nodeRect" styleLbl="alignNode1" moveWith="bgRect">
          <dgm:varLst>
            <dgm:bulletEnabled val="1"/>
          </dgm:varLst>
          <dgm:alg type="tx">
            <dgm:param type="parTxLTRAlign" val="l"/>
            <dgm:param type="parTxRTLAlign" val="r"/>
            <dgm:param type="txAnchorVert" val="t"/>
            <dgm:param type="stBulletLvl" val="2"/>
          </dgm:alg>
          <dgm:shape xmlns:r="http://schemas.openxmlformats.org/officeDocument/2006/relationships" type="rect" r:blip="" hideGeom="1">
            <dgm:adjLst/>
          </dgm:shape>
          <dgm:presOf axis="desOrSelf" ptType="node"/>
          <dgm:constrLst>
            <dgm:constr type="primFontSz" val="26"/>
            <dgm:constr type="tMarg"/>
            <dgm:constr type="lMarg" refType="w" fact="0.28"/>
            <dgm:constr type="rMarg" refType="w" fact="0.28"/>
            <dgm:constr type="bMarg" val="26"/>
          </dgm:constrLst>
          <dgm:ruleLst>
            <dgm:rule type="primFontSz" val="11" fact="NaN" max="NaN"/>
          </dgm:ruleLst>
        </dgm:layoutNode>
      </dgm:layoutNode>
      <dgm:forEach name="Name1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  <dgm:extLst>
    <a:ext uri="{4F341089-5ED1-44EC-B178-C955D00A3D55}">
      <dgm1611:autoBuNodeInfoLst xmlns:dgm1611="http://schemas.microsoft.com/office/drawing/2016/11/diagram">
        <dgm1611:autoBuNodeInfo lvl="1" ptType="sibTrans">
          <dgm1611:buPr prefix="" leadZeros="1">
            <a:buAutoNum type="arabicParenBoth"/>
          </dgm1611:buPr>
        </dgm1611:autoBuNodeInfo>
      </dgm1611:autoBuNodeInfoLst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svg>
</file>

<file path=ppt/media/image5.png>
</file>

<file path=ppt/media/image6.sv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BB44A78-B638-AA47-8116-986FC21C12E7}" type="datetimeFigureOut">
              <a:rPr lang="en-US" smtClean="0"/>
              <a:t>7/28/2022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59F7A23-8EB6-704D-AD5A-85B46F763F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713697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2B3B90F1-01D7-2A43-93F7-DB9EC6E70CE9}" type="datetimeFigureOut">
              <a:rPr lang="en-US" smtClean="0"/>
              <a:t>7/28/2022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EEB25203-8966-E344-8BAD-D1E5C4CE34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431456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3B90F1-01D7-2A43-93F7-DB9EC6E70CE9}" type="datetimeFigureOut">
              <a:rPr lang="en-US" smtClean="0"/>
              <a:t>7/28/2022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B25203-8966-E344-8BAD-D1E5C4CE34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452218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3B90F1-01D7-2A43-93F7-DB9EC6E70CE9}" type="datetimeFigureOut">
              <a:rPr lang="en-US" smtClean="0"/>
              <a:t>7/28/2022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B25203-8966-E344-8BAD-D1E5C4CE34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773472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3B90F1-01D7-2A43-93F7-DB9EC6E70CE9}" type="datetimeFigureOut">
              <a:rPr lang="en-US" smtClean="0"/>
              <a:t>7/28/2022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B25203-8966-E344-8BAD-D1E5C4CE34E4}" type="slidenum">
              <a:rPr lang="en-US" smtClean="0"/>
              <a:t>‹#›</a:t>
            </a:fld>
            <a:endParaRPr lang="en-US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86858612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3B90F1-01D7-2A43-93F7-DB9EC6E70CE9}" type="datetimeFigureOut">
              <a:rPr lang="en-US" smtClean="0"/>
              <a:t>7/28/2022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B25203-8966-E344-8BAD-D1E5C4CE34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755290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3B90F1-01D7-2A43-93F7-DB9EC6E70CE9}" type="datetimeFigureOut">
              <a:rPr lang="en-US" smtClean="0"/>
              <a:t>7/28/2022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B25203-8966-E344-8BAD-D1E5C4CE34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191409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3B90F1-01D7-2A43-93F7-DB9EC6E70CE9}" type="datetimeFigureOut">
              <a:rPr lang="en-US" smtClean="0"/>
              <a:t>7/28/2022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B25203-8966-E344-8BAD-D1E5C4CE34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193886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3B90F1-01D7-2A43-93F7-DB9EC6E70CE9}" type="datetimeFigureOut">
              <a:rPr lang="en-US" smtClean="0"/>
              <a:t>7/28/2022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B25203-8966-E344-8BAD-D1E5C4CE34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025166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3B90F1-01D7-2A43-93F7-DB9EC6E70CE9}" type="datetimeFigureOut">
              <a:rPr lang="en-US" smtClean="0"/>
              <a:t>7/28/2022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B25203-8966-E344-8BAD-D1E5C4CE34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51194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3B90F1-01D7-2A43-93F7-DB9EC6E70CE9}" type="datetimeFigureOut">
              <a:rPr lang="en-US" smtClean="0"/>
              <a:t>7/28/2022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B25203-8966-E344-8BAD-D1E5C4CE34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63082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3B90F1-01D7-2A43-93F7-DB9EC6E70CE9}" type="datetimeFigureOut">
              <a:rPr lang="en-US" smtClean="0"/>
              <a:t>7/28/2022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B25203-8966-E344-8BAD-D1E5C4CE34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4329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3B90F1-01D7-2A43-93F7-DB9EC6E70CE9}" type="datetimeFigureOut">
              <a:rPr lang="en-US" smtClean="0"/>
              <a:t>7/28/2022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B25203-8966-E344-8BAD-D1E5C4CE34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054905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3B90F1-01D7-2A43-93F7-DB9EC6E70CE9}" type="datetimeFigureOut">
              <a:rPr lang="en-US" smtClean="0"/>
              <a:t>7/28/2022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B25203-8966-E344-8BAD-D1E5C4CE34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51369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3B90F1-01D7-2A43-93F7-DB9EC6E70CE9}" type="datetimeFigureOut">
              <a:rPr lang="en-US" smtClean="0"/>
              <a:t>7/28/2022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B25203-8966-E344-8BAD-D1E5C4CE34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79093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3B90F1-01D7-2A43-93F7-DB9EC6E70CE9}" type="datetimeFigureOut">
              <a:rPr lang="en-US" smtClean="0"/>
              <a:t>7/28/2022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B25203-8966-E344-8BAD-D1E5C4CE34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663748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3B90F1-01D7-2A43-93F7-DB9EC6E70CE9}" type="datetimeFigureOut">
              <a:rPr lang="en-US" smtClean="0"/>
              <a:t>7/28/2022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B25203-8966-E344-8BAD-D1E5C4CE34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47766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3B90F1-01D7-2A43-93F7-DB9EC6E70CE9}" type="datetimeFigureOut">
              <a:rPr lang="en-US" smtClean="0"/>
              <a:t>7/28/2022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B25203-8966-E344-8BAD-D1E5C4CE34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31475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B3B90F1-01D7-2A43-93F7-DB9EC6E70CE9}" type="datetimeFigureOut">
              <a:rPr lang="en-US" smtClean="0"/>
              <a:t>7/28/2022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B25203-8966-E344-8BAD-D1E5C4CE34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848433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  <p:sldLayoutId id="2147483684" r:id="rId12"/>
    <p:sldLayoutId id="2147483685" r:id="rId13"/>
    <p:sldLayoutId id="2147483686" r:id="rId14"/>
    <p:sldLayoutId id="2147483687" r:id="rId15"/>
    <p:sldLayoutId id="2147483688" r:id="rId16"/>
    <p:sldLayoutId id="2147483689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8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8000"/>
                <a:hueMod val="94000"/>
                <a:satMod val="148000"/>
                <a:lumMod val="150000"/>
              </a:schemeClr>
            </a:gs>
            <a:gs pos="100000">
              <a:schemeClr val="bg1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8" name="Group 109">
            <a:extLst>
              <a:ext uri="{FF2B5EF4-FFF2-40B4-BE49-F238E27FC236}">
                <a16:creationId xmlns:a16="http://schemas.microsoft.com/office/drawing/2014/main" id="{9BE10567-6165-46A7-867D-4690A16B46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111" name="Rectangle 110">
              <a:extLst>
                <a:ext uri="{FF2B5EF4-FFF2-40B4-BE49-F238E27FC236}">
                  <a16:creationId xmlns:a16="http://schemas.microsoft.com/office/drawing/2014/main" id="{0F4DB1F4-429C-4C85-85D7-C4D81996D3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69" name="Picture 2">
              <a:extLst>
                <a:ext uri="{FF2B5EF4-FFF2-40B4-BE49-F238E27FC236}">
                  <a16:creationId xmlns:a16="http://schemas.microsoft.com/office/drawing/2014/main" id="{159C0DA6-71D9-4C96-A774-7FADF5E0A4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2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="" xmlns:a16="http://schemas.microsoft.com/office/drawing/2014/main" xmlns:p14="http://schemas.microsoft.com/office/powerpoint/2010/main"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14" name="Round Diagonal Corner Rectangle 7">
            <a:extLst>
              <a:ext uri="{FF2B5EF4-FFF2-40B4-BE49-F238E27FC236}">
                <a16:creationId xmlns:a16="http://schemas.microsoft.com/office/drawing/2014/main" id="{4B24F6DB-F114-44A7-BB56-D401884E4E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582333" y="2235200"/>
            <a:ext cx="7027334" cy="2396067"/>
          </a:xfrm>
          <a:prstGeom prst="round2DiagRect">
            <a:avLst>
              <a:gd name="adj1" fmla="val 9246"/>
              <a:gd name="adj2" fmla="val 0"/>
            </a:avLst>
          </a:prstGeom>
          <a:solidFill>
            <a:srgbClr val="000000">
              <a:alpha val="80000"/>
            </a:srgbClr>
          </a:solidFill>
          <a:ln w="19050" cap="sq">
            <a:solidFill>
              <a:schemeClr val="tx2"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16" name="Group 115">
            <a:extLst>
              <a:ext uri="{FF2B5EF4-FFF2-40B4-BE49-F238E27FC236}">
                <a16:creationId xmlns:a16="http://schemas.microsoft.com/office/drawing/2014/main" id="{4DB50ECD-225E-4F81-AF7B-706DD05F3B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05895" y="2900097"/>
            <a:ext cx="10982062" cy="1211524"/>
            <a:chOff x="605895" y="2900097"/>
            <a:chExt cx="10982062" cy="1211524"/>
          </a:xfrm>
          <a:effectLst/>
        </p:grpSpPr>
        <p:sp>
          <p:nvSpPr>
            <p:cNvPr id="117" name="Freeform 32">
              <a:extLst>
                <a:ext uri="{FF2B5EF4-FFF2-40B4-BE49-F238E27FC236}">
                  <a16:creationId xmlns:a16="http://schemas.microsoft.com/office/drawing/2014/main" id="{CBC3B006-1357-4969-BC3D-CDD91E492B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 flipV="1">
              <a:off x="9653587" y="3379784"/>
              <a:ext cx="417513" cy="512763"/>
            </a:xfrm>
            <a:custGeom>
              <a:avLst/>
              <a:gdLst/>
              <a:ahLst/>
              <a:cxnLst/>
              <a:rect l="0" t="0" r="r" b="b"/>
              <a:pathLst>
                <a:path w="263" h="323">
                  <a:moveTo>
                    <a:pt x="12" y="323"/>
                  </a:moveTo>
                  <a:lnTo>
                    <a:pt x="0" y="314"/>
                  </a:lnTo>
                  <a:lnTo>
                    <a:pt x="203" y="108"/>
                  </a:lnTo>
                  <a:lnTo>
                    <a:pt x="248" y="0"/>
                  </a:lnTo>
                  <a:lnTo>
                    <a:pt x="263" y="6"/>
                  </a:lnTo>
                  <a:lnTo>
                    <a:pt x="218" y="117"/>
                  </a:lnTo>
                  <a:lnTo>
                    <a:pt x="218" y="117"/>
                  </a:lnTo>
                  <a:lnTo>
                    <a:pt x="12" y="323"/>
                  </a:ln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118" name="Freeform 33">
              <a:extLst>
                <a:ext uri="{FF2B5EF4-FFF2-40B4-BE49-F238E27FC236}">
                  <a16:creationId xmlns:a16="http://schemas.microsoft.com/office/drawing/2014/main" id="{0D6E4F1D-B331-41B5-90EF-2236C1EE15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 flipV="1">
              <a:off x="10078244" y="3310728"/>
              <a:ext cx="157163" cy="152400"/>
            </a:xfrm>
            <a:custGeom>
              <a:avLst/>
              <a:gdLst/>
              <a:ahLst/>
              <a:cxnLst/>
              <a:rect l="0" t="0" r="r" b="b"/>
              <a:pathLst>
                <a:path w="33" h="32">
                  <a:moveTo>
                    <a:pt x="17" y="32"/>
                  </a:moveTo>
                  <a:cubicBezTo>
                    <a:pt x="13" y="32"/>
                    <a:pt x="9" y="30"/>
                    <a:pt x="6" y="27"/>
                  </a:cubicBezTo>
                  <a:cubicBezTo>
                    <a:pt x="0" y="21"/>
                    <a:pt x="0" y="11"/>
                    <a:pt x="6" y="5"/>
                  </a:cubicBezTo>
                  <a:cubicBezTo>
                    <a:pt x="9" y="2"/>
                    <a:pt x="13" y="0"/>
                    <a:pt x="17" y="0"/>
                  </a:cubicBezTo>
                  <a:cubicBezTo>
                    <a:pt x="21" y="0"/>
                    <a:pt x="25" y="2"/>
                    <a:pt x="28" y="5"/>
                  </a:cubicBezTo>
                  <a:cubicBezTo>
                    <a:pt x="31" y="8"/>
                    <a:pt x="33" y="12"/>
                    <a:pt x="33" y="16"/>
                  </a:cubicBezTo>
                  <a:cubicBezTo>
                    <a:pt x="33" y="20"/>
                    <a:pt x="31" y="24"/>
                    <a:pt x="28" y="27"/>
                  </a:cubicBezTo>
                  <a:cubicBezTo>
                    <a:pt x="25" y="30"/>
                    <a:pt x="21" y="32"/>
                    <a:pt x="17" y="32"/>
                  </a:cubicBezTo>
                  <a:close/>
                  <a:moveTo>
                    <a:pt x="17" y="4"/>
                  </a:moveTo>
                  <a:cubicBezTo>
                    <a:pt x="14" y="4"/>
                    <a:pt x="11" y="6"/>
                    <a:pt x="9" y="8"/>
                  </a:cubicBezTo>
                  <a:cubicBezTo>
                    <a:pt x="4" y="12"/>
                    <a:pt x="4" y="20"/>
                    <a:pt x="9" y="24"/>
                  </a:cubicBezTo>
                  <a:cubicBezTo>
                    <a:pt x="11" y="27"/>
                    <a:pt x="14" y="28"/>
                    <a:pt x="17" y="28"/>
                  </a:cubicBezTo>
                  <a:cubicBezTo>
                    <a:pt x="20" y="28"/>
                    <a:pt x="23" y="27"/>
                    <a:pt x="26" y="24"/>
                  </a:cubicBezTo>
                  <a:cubicBezTo>
                    <a:pt x="30" y="20"/>
                    <a:pt x="30" y="12"/>
                    <a:pt x="26" y="8"/>
                  </a:cubicBezTo>
                  <a:cubicBezTo>
                    <a:pt x="23" y="6"/>
                    <a:pt x="20" y="4"/>
                    <a:pt x="17" y="4"/>
                  </a:cubicBez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119" name="Freeform 34">
              <a:extLst>
                <a:ext uri="{FF2B5EF4-FFF2-40B4-BE49-F238E27FC236}">
                  <a16:creationId xmlns:a16="http://schemas.microsoft.com/office/drawing/2014/main" id="{54A60014-21DF-44E5-9137-4335718850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 flipV="1">
              <a:off x="11146631" y="3574253"/>
              <a:ext cx="188913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120" name="Freeform 37">
              <a:extLst>
                <a:ext uri="{FF2B5EF4-FFF2-40B4-BE49-F238E27FC236}">
                  <a16:creationId xmlns:a16="http://schemas.microsoft.com/office/drawing/2014/main" id="{40B768C0-B003-45F4-9A06-EA3509A90BD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 flipV="1">
              <a:off x="10230644" y="3034502"/>
              <a:ext cx="304800" cy="1544638"/>
            </a:xfrm>
            <a:custGeom>
              <a:avLst/>
              <a:gdLst/>
              <a:ahLst/>
              <a:cxnLst/>
              <a:rect l="0" t="0" r="r" b="b"/>
              <a:pathLst>
                <a:path w="192" h="973">
                  <a:moveTo>
                    <a:pt x="15" y="973"/>
                  </a:moveTo>
                  <a:lnTo>
                    <a:pt x="0" y="973"/>
                  </a:lnTo>
                  <a:lnTo>
                    <a:pt x="0" y="790"/>
                  </a:lnTo>
                  <a:lnTo>
                    <a:pt x="174" y="614"/>
                  </a:lnTo>
                  <a:lnTo>
                    <a:pt x="174" y="0"/>
                  </a:lnTo>
                  <a:lnTo>
                    <a:pt x="192" y="0"/>
                  </a:lnTo>
                  <a:lnTo>
                    <a:pt x="192" y="620"/>
                  </a:lnTo>
                  <a:lnTo>
                    <a:pt x="15" y="796"/>
                  </a:lnTo>
                  <a:lnTo>
                    <a:pt x="15" y="973"/>
                  </a:ln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121" name="Freeform 35">
              <a:extLst>
                <a:ext uri="{FF2B5EF4-FFF2-40B4-BE49-F238E27FC236}">
                  <a16:creationId xmlns:a16="http://schemas.microsoft.com/office/drawing/2014/main" id="{5E479182-2054-4AD9-823D-81CFAD7F2C7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0034587" y="2562753"/>
              <a:ext cx="298450" cy="1154113"/>
            </a:xfrm>
            <a:custGeom>
              <a:avLst/>
              <a:gdLst/>
              <a:ahLst/>
              <a:cxnLst/>
              <a:rect l="0" t="0" r="r" b="b"/>
              <a:pathLst>
                <a:path w="188" h="727">
                  <a:moveTo>
                    <a:pt x="15" y="727"/>
                  </a:moveTo>
                  <a:lnTo>
                    <a:pt x="0" y="727"/>
                  </a:lnTo>
                  <a:lnTo>
                    <a:pt x="0" y="407"/>
                  </a:lnTo>
                  <a:lnTo>
                    <a:pt x="0" y="407"/>
                  </a:lnTo>
                  <a:lnTo>
                    <a:pt x="176" y="0"/>
                  </a:lnTo>
                  <a:lnTo>
                    <a:pt x="188" y="6"/>
                  </a:lnTo>
                  <a:lnTo>
                    <a:pt x="15" y="410"/>
                  </a:lnTo>
                  <a:lnTo>
                    <a:pt x="15" y="727"/>
                  </a:ln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122" name="Freeform 36">
              <a:extLst>
                <a:ext uri="{FF2B5EF4-FFF2-40B4-BE49-F238E27FC236}">
                  <a16:creationId xmlns:a16="http://schemas.microsoft.com/office/drawing/2014/main" id="{A7D912CF-756A-41F1-8BF1-5BA7D1BD05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0747375" y="3232679"/>
              <a:ext cx="157163" cy="155575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5"/>
                    <a:pt x="0" y="16"/>
                  </a:cubicBezTo>
                  <a:cubicBezTo>
                    <a:pt x="0" y="7"/>
                    <a:pt x="8" y="0"/>
                    <a:pt x="17" y="0"/>
                  </a:cubicBezTo>
                  <a:cubicBezTo>
                    <a:pt x="26" y="0"/>
                    <a:pt x="33" y="7"/>
                    <a:pt x="33" y="16"/>
                  </a:cubicBezTo>
                  <a:cubicBezTo>
                    <a:pt x="33" y="25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9"/>
                    <a:pt x="4" y="16"/>
                  </a:cubicBezTo>
                  <a:cubicBezTo>
                    <a:pt x="4" y="23"/>
                    <a:pt x="10" y="29"/>
                    <a:pt x="17" y="29"/>
                  </a:cubicBezTo>
                  <a:cubicBezTo>
                    <a:pt x="23" y="29"/>
                    <a:pt x="29" y="23"/>
                    <a:pt x="29" y="16"/>
                  </a:cubicBezTo>
                  <a:cubicBezTo>
                    <a:pt x="29" y="9"/>
                    <a:pt x="23" y="4"/>
                    <a:pt x="17" y="4"/>
                  </a:cubicBez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123" name="Freeform 38">
              <a:extLst>
                <a:ext uri="{FF2B5EF4-FFF2-40B4-BE49-F238E27FC236}">
                  <a16:creationId xmlns:a16="http://schemas.microsoft.com/office/drawing/2014/main" id="{734B6F35-2160-44B1-AB00-F628C84B14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99044" y="3095360"/>
              <a:ext cx="188913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124" name="Freeform 39">
              <a:extLst>
                <a:ext uri="{FF2B5EF4-FFF2-40B4-BE49-F238E27FC236}">
                  <a16:creationId xmlns:a16="http://schemas.microsoft.com/office/drawing/2014/main" id="{D8657E76-4F63-44FE-86C5-54CA174FCB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0353675" y="2153178"/>
              <a:ext cx="307975" cy="1801813"/>
            </a:xfrm>
            <a:custGeom>
              <a:avLst/>
              <a:gdLst/>
              <a:ahLst/>
              <a:cxnLst/>
              <a:rect l="0" t="0" r="r" b="b"/>
              <a:pathLst>
                <a:path w="194" h="1135">
                  <a:moveTo>
                    <a:pt x="18" y="1135"/>
                  </a:moveTo>
                  <a:lnTo>
                    <a:pt x="0" y="1135"/>
                  </a:lnTo>
                  <a:lnTo>
                    <a:pt x="0" y="354"/>
                  </a:lnTo>
                  <a:lnTo>
                    <a:pt x="176" y="177"/>
                  </a:lnTo>
                  <a:lnTo>
                    <a:pt x="176" y="0"/>
                  </a:lnTo>
                  <a:lnTo>
                    <a:pt x="194" y="0"/>
                  </a:lnTo>
                  <a:lnTo>
                    <a:pt x="194" y="183"/>
                  </a:lnTo>
                  <a:lnTo>
                    <a:pt x="18" y="360"/>
                  </a:lnTo>
                  <a:lnTo>
                    <a:pt x="18" y="1135"/>
                  </a:ln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125" name="Freeform 40">
              <a:extLst>
                <a:ext uri="{FF2B5EF4-FFF2-40B4-BE49-F238E27FC236}">
                  <a16:creationId xmlns:a16="http://schemas.microsoft.com/office/drawing/2014/main" id="{482CEB8C-90E5-4152-8B52-A2881B98A3B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9848850" y="330887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126" name="Rectangle 41">
              <a:extLst>
                <a:ext uri="{FF2B5EF4-FFF2-40B4-BE49-F238E27FC236}">
                  <a16:creationId xmlns:a16="http://schemas.microsoft.com/office/drawing/2014/main" id="{85010FC2-BC4C-4692-876D-7FE363BFC6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9721056" y="3284272"/>
              <a:ext cx="23813" cy="252413"/>
            </a:xfrm>
            <a:prstGeom prst="rect">
              <a:avLst/>
            </a:pr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127" name="Freeform 32">
              <a:extLst>
                <a:ext uri="{FF2B5EF4-FFF2-40B4-BE49-F238E27FC236}">
                  <a16:creationId xmlns:a16="http://schemas.microsoft.com/office/drawing/2014/main" id="{714C1223-2B78-4715-9ACB-079A60D16D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 flipH="1" flipV="1">
              <a:off x="2122751" y="3532184"/>
              <a:ext cx="417513" cy="512763"/>
            </a:xfrm>
            <a:custGeom>
              <a:avLst/>
              <a:gdLst/>
              <a:ahLst/>
              <a:cxnLst/>
              <a:rect l="0" t="0" r="r" b="b"/>
              <a:pathLst>
                <a:path w="263" h="323">
                  <a:moveTo>
                    <a:pt x="12" y="323"/>
                  </a:moveTo>
                  <a:lnTo>
                    <a:pt x="0" y="314"/>
                  </a:lnTo>
                  <a:lnTo>
                    <a:pt x="203" y="108"/>
                  </a:lnTo>
                  <a:lnTo>
                    <a:pt x="248" y="0"/>
                  </a:lnTo>
                  <a:lnTo>
                    <a:pt x="263" y="6"/>
                  </a:lnTo>
                  <a:lnTo>
                    <a:pt x="218" y="117"/>
                  </a:lnTo>
                  <a:lnTo>
                    <a:pt x="218" y="117"/>
                  </a:lnTo>
                  <a:lnTo>
                    <a:pt x="12" y="323"/>
                  </a:ln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128" name="Freeform 33">
              <a:extLst>
                <a:ext uri="{FF2B5EF4-FFF2-40B4-BE49-F238E27FC236}">
                  <a16:creationId xmlns:a16="http://schemas.microsoft.com/office/drawing/2014/main" id="{1D9109D3-C92A-410B-9B43-5F02B2D84E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 flipH="1" flipV="1">
              <a:off x="1958445" y="3463128"/>
              <a:ext cx="157163" cy="152400"/>
            </a:xfrm>
            <a:custGeom>
              <a:avLst/>
              <a:gdLst/>
              <a:ahLst/>
              <a:cxnLst/>
              <a:rect l="0" t="0" r="r" b="b"/>
              <a:pathLst>
                <a:path w="33" h="32">
                  <a:moveTo>
                    <a:pt x="17" y="32"/>
                  </a:moveTo>
                  <a:cubicBezTo>
                    <a:pt x="13" y="32"/>
                    <a:pt x="9" y="30"/>
                    <a:pt x="6" y="27"/>
                  </a:cubicBezTo>
                  <a:cubicBezTo>
                    <a:pt x="0" y="21"/>
                    <a:pt x="0" y="11"/>
                    <a:pt x="6" y="5"/>
                  </a:cubicBezTo>
                  <a:cubicBezTo>
                    <a:pt x="9" y="2"/>
                    <a:pt x="13" y="0"/>
                    <a:pt x="17" y="0"/>
                  </a:cubicBezTo>
                  <a:cubicBezTo>
                    <a:pt x="21" y="0"/>
                    <a:pt x="25" y="2"/>
                    <a:pt x="28" y="5"/>
                  </a:cubicBezTo>
                  <a:cubicBezTo>
                    <a:pt x="31" y="8"/>
                    <a:pt x="33" y="12"/>
                    <a:pt x="33" y="16"/>
                  </a:cubicBezTo>
                  <a:cubicBezTo>
                    <a:pt x="33" y="20"/>
                    <a:pt x="31" y="24"/>
                    <a:pt x="28" y="27"/>
                  </a:cubicBezTo>
                  <a:cubicBezTo>
                    <a:pt x="25" y="30"/>
                    <a:pt x="21" y="32"/>
                    <a:pt x="17" y="32"/>
                  </a:cubicBezTo>
                  <a:close/>
                  <a:moveTo>
                    <a:pt x="17" y="4"/>
                  </a:moveTo>
                  <a:cubicBezTo>
                    <a:pt x="14" y="4"/>
                    <a:pt x="11" y="6"/>
                    <a:pt x="9" y="8"/>
                  </a:cubicBezTo>
                  <a:cubicBezTo>
                    <a:pt x="4" y="12"/>
                    <a:pt x="4" y="20"/>
                    <a:pt x="9" y="24"/>
                  </a:cubicBezTo>
                  <a:cubicBezTo>
                    <a:pt x="11" y="27"/>
                    <a:pt x="14" y="28"/>
                    <a:pt x="17" y="28"/>
                  </a:cubicBezTo>
                  <a:cubicBezTo>
                    <a:pt x="20" y="28"/>
                    <a:pt x="23" y="27"/>
                    <a:pt x="26" y="24"/>
                  </a:cubicBezTo>
                  <a:cubicBezTo>
                    <a:pt x="30" y="20"/>
                    <a:pt x="30" y="12"/>
                    <a:pt x="26" y="8"/>
                  </a:cubicBezTo>
                  <a:cubicBezTo>
                    <a:pt x="23" y="6"/>
                    <a:pt x="20" y="4"/>
                    <a:pt x="17" y="4"/>
                  </a:cubicBez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129" name="Freeform 34">
              <a:extLst>
                <a:ext uri="{FF2B5EF4-FFF2-40B4-BE49-F238E27FC236}">
                  <a16:creationId xmlns:a16="http://schemas.microsoft.com/office/drawing/2014/main" id="{EF5B327A-A1AE-42F3-815E-84F4AA2948C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 flipH="1" flipV="1">
              <a:off x="858308" y="3726653"/>
              <a:ext cx="188913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130" name="Freeform 37">
              <a:extLst>
                <a:ext uri="{FF2B5EF4-FFF2-40B4-BE49-F238E27FC236}">
                  <a16:creationId xmlns:a16="http://schemas.microsoft.com/office/drawing/2014/main" id="{77738BDE-751F-4D4C-B4C4-C9DF3EA291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 flipH="1" flipV="1">
              <a:off x="1658407" y="3186902"/>
              <a:ext cx="304800" cy="1544638"/>
            </a:xfrm>
            <a:custGeom>
              <a:avLst/>
              <a:gdLst/>
              <a:ahLst/>
              <a:cxnLst/>
              <a:rect l="0" t="0" r="r" b="b"/>
              <a:pathLst>
                <a:path w="192" h="973">
                  <a:moveTo>
                    <a:pt x="15" y="973"/>
                  </a:moveTo>
                  <a:lnTo>
                    <a:pt x="0" y="973"/>
                  </a:lnTo>
                  <a:lnTo>
                    <a:pt x="0" y="790"/>
                  </a:lnTo>
                  <a:lnTo>
                    <a:pt x="174" y="614"/>
                  </a:lnTo>
                  <a:lnTo>
                    <a:pt x="174" y="0"/>
                  </a:lnTo>
                  <a:lnTo>
                    <a:pt x="192" y="0"/>
                  </a:lnTo>
                  <a:lnTo>
                    <a:pt x="192" y="620"/>
                  </a:lnTo>
                  <a:lnTo>
                    <a:pt x="15" y="796"/>
                  </a:lnTo>
                  <a:lnTo>
                    <a:pt x="15" y="973"/>
                  </a:ln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131" name="Freeform 35">
              <a:extLst>
                <a:ext uri="{FF2B5EF4-FFF2-40B4-BE49-F238E27FC236}">
                  <a16:creationId xmlns:a16="http://schemas.microsoft.com/office/drawing/2014/main" id="{9C8C4AD6-72BF-490C-963C-97C7FD7E7E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 flipH="1">
              <a:off x="1860814" y="2715153"/>
              <a:ext cx="298450" cy="1154113"/>
            </a:xfrm>
            <a:custGeom>
              <a:avLst/>
              <a:gdLst/>
              <a:ahLst/>
              <a:cxnLst/>
              <a:rect l="0" t="0" r="r" b="b"/>
              <a:pathLst>
                <a:path w="188" h="727">
                  <a:moveTo>
                    <a:pt x="15" y="727"/>
                  </a:moveTo>
                  <a:lnTo>
                    <a:pt x="0" y="727"/>
                  </a:lnTo>
                  <a:lnTo>
                    <a:pt x="0" y="407"/>
                  </a:lnTo>
                  <a:lnTo>
                    <a:pt x="0" y="407"/>
                  </a:lnTo>
                  <a:lnTo>
                    <a:pt x="176" y="0"/>
                  </a:lnTo>
                  <a:lnTo>
                    <a:pt x="188" y="6"/>
                  </a:lnTo>
                  <a:lnTo>
                    <a:pt x="15" y="410"/>
                  </a:lnTo>
                  <a:lnTo>
                    <a:pt x="15" y="727"/>
                  </a:ln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132" name="Freeform 36">
              <a:extLst>
                <a:ext uri="{FF2B5EF4-FFF2-40B4-BE49-F238E27FC236}">
                  <a16:creationId xmlns:a16="http://schemas.microsoft.com/office/drawing/2014/main" id="{94990E31-5AA8-4502-A963-CE1B539DAC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 flipH="1">
              <a:off x="1289314" y="3385079"/>
              <a:ext cx="157163" cy="155575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5"/>
                    <a:pt x="0" y="16"/>
                  </a:cubicBezTo>
                  <a:cubicBezTo>
                    <a:pt x="0" y="7"/>
                    <a:pt x="8" y="0"/>
                    <a:pt x="17" y="0"/>
                  </a:cubicBezTo>
                  <a:cubicBezTo>
                    <a:pt x="26" y="0"/>
                    <a:pt x="33" y="7"/>
                    <a:pt x="33" y="16"/>
                  </a:cubicBezTo>
                  <a:cubicBezTo>
                    <a:pt x="33" y="25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9"/>
                    <a:pt x="4" y="16"/>
                  </a:cubicBezTo>
                  <a:cubicBezTo>
                    <a:pt x="4" y="23"/>
                    <a:pt x="10" y="29"/>
                    <a:pt x="17" y="29"/>
                  </a:cubicBezTo>
                  <a:cubicBezTo>
                    <a:pt x="23" y="29"/>
                    <a:pt x="29" y="23"/>
                    <a:pt x="29" y="16"/>
                  </a:cubicBezTo>
                  <a:cubicBezTo>
                    <a:pt x="29" y="9"/>
                    <a:pt x="23" y="4"/>
                    <a:pt x="17" y="4"/>
                  </a:cubicBez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133" name="Freeform 38">
              <a:extLst>
                <a:ext uri="{FF2B5EF4-FFF2-40B4-BE49-F238E27FC236}">
                  <a16:creationId xmlns:a16="http://schemas.microsoft.com/office/drawing/2014/main" id="{9E703E9D-ED76-449C-A8C0-7A1E24B8B2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 flipH="1">
              <a:off x="605895" y="3247760"/>
              <a:ext cx="188913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134" name="Freeform 39">
              <a:extLst>
                <a:ext uri="{FF2B5EF4-FFF2-40B4-BE49-F238E27FC236}">
                  <a16:creationId xmlns:a16="http://schemas.microsoft.com/office/drawing/2014/main" id="{C70A75E8-C815-4CCF-ABEE-83F19BFE05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 flipH="1">
              <a:off x="1532202" y="2305578"/>
              <a:ext cx="307975" cy="1801813"/>
            </a:xfrm>
            <a:custGeom>
              <a:avLst/>
              <a:gdLst/>
              <a:ahLst/>
              <a:cxnLst/>
              <a:rect l="0" t="0" r="r" b="b"/>
              <a:pathLst>
                <a:path w="194" h="1135">
                  <a:moveTo>
                    <a:pt x="18" y="1135"/>
                  </a:moveTo>
                  <a:lnTo>
                    <a:pt x="0" y="1135"/>
                  </a:lnTo>
                  <a:lnTo>
                    <a:pt x="0" y="354"/>
                  </a:lnTo>
                  <a:lnTo>
                    <a:pt x="176" y="177"/>
                  </a:lnTo>
                  <a:lnTo>
                    <a:pt x="176" y="0"/>
                  </a:lnTo>
                  <a:lnTo>
                    <a:pt x="194" y="0"/>
                  </a:lnTo>
                  <a:lnTo>
                    <a:pt x="194" y="183"/>
                  </a:lnTo>
                  <a:lnTo>
                    <a:pt x="18" y="360"/>
                  </a:lnTo>
                  <a:lnTo>
                    <a:pt x="18" y="1135"/>
                  </a:ln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135" name="Freeform 40">
              <a:extLst>
                <a:ext uri="{FF2B5EF4-FFF2-40B4-BE49-F238E27FC236}">
                  <a16:creationId xmlns:a16="http://schemas.microsoft.com/office/drawing/2014/main" id="{E15638E1-6A92-4D31-A034-853A65A754E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 flipH="1">
              <a:off x="2154501" y="346127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136" name="Rectangle 41">
              <a:extLst>
                <a:ext uri="{FF2B5EF4-FFF2-40B4-BE49-F238E27FC236}">
                  <a16:creationId xmlns:a16="http://schemas.microsoft.com/office/drawing/2014/main" id="{EA3E8D58-D52B-4300-8A50-5696430D1A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 flipH="1">
              <a:off x="2448983" y="3436672"/>
              <a:ext cx="23813" cy="252413"/>
            </a:xfrm>
            <a:prstGeom prst="rect">
              <a:avLst/>
            </a:pr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C46FBC53-A7C2-6788-1BD4-D7C3AEEBE24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678378" y="2505868"/>
            <a:ext cx="6858000" cy="1367896"/>
          </a:xfrm>
        </p:spPr>
        <p:txBody>
          <a:bodyPr>
            <a:normAutofit fontScale="90000"/>
          </a:bodyPr>
          <a:lstStyle/>
          <a:p>
            <a:pPr algn="ctr"/>
            <a:r>
              <a:rPr lang="en-US" sz="49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TECH TUNES</a:t>
            </a:r>
            <a:br>
              <a:rPr lang="en-US" sz="23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3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br>
              <a:rPr lang="en-US" sz="23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3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 MODERNISED</a:t>
            </a:r>
            <a:br>
              <a:rPr lang="en-US" sz="23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3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Music Search Engine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CF3CCF4-259F-BA6D-C8E5-B34411C8205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821252" y="3983296"/>
            <a:ext cx="6857999" cy="953029"/>
          </a:xfrm>
        </p:spPr>
        <p:txBody>
          <a:bodyPr>
            <a:normAutofit/>
          </a:bodyPr>
          <a:lstStyle/>
          <a:p>
            <a:pPr algn="ctr"/>
            <a:r>
              <a:rPr lang="en-US" dirty="0">
                <a:solidFill>
                  <a:schemeClr val="bg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Dive into the symphony of music</a:t>
            </a:r>
          </a:p>
        </p:txBody>
      </p:sp>
    </p:spTree>
    <p:extLst>
      <p:ext uri="{BB962C8B-B14F-4D97-AF65-F5344CB8AC3E}">
        <p14:creationId xmlns:p14="http://schemas.microsoft.com/office/powerpoint/2010/main" val="98945122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6BFC9644-673A-459F-B3C5-9310A4E50E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4ADB9295-9645-4BF2-ADFD-75800B7FAD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4288" y="0"/>
            <a:ext cx="1220788" cy="6858001"/>
            <a:chOff x="-14288" y="0"/>
            <a:chExt cx="1220788" cy="6858001"/>
          </a:xfrm>
          <a:solidFill>
            <a:schemeClr val="bg2">
              <a:lumMod val="60000"/>
              <a:lumOff val="40000"/>
              <a:alpha val="60000"/>
            </a:schemeClr>
          </a:solidFill>
        </p:grpSpPr>
        <p:sp>
          <p:nvSpPr>
            <p:cNvPr id="11" name="Rectangle 5">
              <a:extLst>
                <a:ext uri="{FF2B5EF4-FFF2-40B4-BE49-F238E27FC236}">
                  <a16:creationId xmlns:a16="http://schemas.microsoft.com/office/drawing/2014/main" id="{95B061E9-E435-4E1B-B160-96584A1166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2" name="Freeform 6">
              <a:extLst>
                <a:ext uri="{FF2B5EF4-FFF2-40B4-BE49-F238E27FC236}">
                  <a16:creationId xmlns:a16="http://schemas.microsoft.com/office/drawing/2014/main" id="{3CD7972E-7D38-40EE-A80B-E2A848811E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" name="Freeform 7">
              <a:extLst>
                <a:ext uri="{FF2B5EF4-FFF2-40B4-BE49-F238E27FC236}">
                  <a16:creationId xmlns:a16="http://schemas.microsoft.com/office/drawing/2014/main" id="{524A3B55-746F-419F-8CFF-5F3A4BE143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8">
              <a:extLst>
                <a:ext uri="{FF2B5EF4-FFF2-40B4-BE49-F238E27FC236}">
                  <a16:creationId xmlns:a16="http://schemas.microsoft.com/office/drawing/2014/main" id="{9C63219B-AD72-4494-935E-F5C70DB549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Freeform 9">
              <a:extLst>
                <a:ext uri="{FF2B5EF4-FFF2-40B4-BE49-F238E27FC236}">
                  <a16:creationId xmlns:a16="http://schemas.microsoft.com/office/drawing/2014/main" id="{15B41FD2-05E2-44E7-8760-09E65D1C60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" name="Freeform 10">
              <a:extLst>
                <a:ext uri="{FF2B5EF4-FFF2-40B4-BE49-F238E27FC236}">
                  <a16:creationId xmlns:a16="http://schemas.microsoft.com/office/drawing/2014/main" id="{FE6D63D0-3347-4EE2-8F65-F1C32168FA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1">
              <a:extLst>
                <a:ext uri="{FF2B5EF4-FFF2-40B4-BE49-F238E27FC236}">
                  <a16:creationId xmlns:a16="http://schemas.microsoft.com/office/drawing/2014/main" id="{538A46A3-DB16-45D5-B636-03EFE39FE9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2">
              <a:extLst>
                <a:ext uri="{FF2B5EF4-FFF2-40B4-BE49-F238E27FC236}">
                  <a16:creationId xmlns:a16="http://schemas.microsoft.com/office/drawing/2014/main" id="{0B8A2B0E-823F-4BE8-9359-45143BB124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44516B3C-A8BE-46FC-B643-3DFEB7F283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4">
              <a:extLst>
                <a:ext uri="{FF2B5EF4-FFF2-40B4-BE49-F238E27FC236}">
                  <a16:creationId xmlns:a16="http://schemas.microsoft.com/office/drawing/2014/main" id="{59FD699C-3920-4E57-BE27-165A3F036C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5">
              <a:extLst>
                <a:ext uri="{FF2B5EF4-FFF2-40B4-BE49-F238E27FC236}">
                  <a16:creationId xmlns:a16="http://schemas.microsoft.com/office/drawing/2014/main" id="{0FB0C02E-3F53-4889-8ADF-80DBC43F693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Line 16">
              <a:extLst>
                <a:ext uri="{FF2B5EF4-FFF2-40B4-BE49-F238E27FC236}">
                  <a16:creationId xmlns:a16="http://schemas.microsoft.com/office/drawing/2014/main" id="{F8A0C89C-946F-4BCD-8A27-BB73E37FE5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23" name="Freeform 17">
              <a:extLst>
                <a:ext uri="{FF2B5EF4-FFF2-40B4-BE49-F238E27FC236}">
                  <a16:creationId xmlns:a16="http://schemas.microsoft.com/office/drawing/2014/main" id="{70C83EAF-4E92-4849-A240-B257871DC0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8">
              <a:extLst>
                <a:ext uri="{FF2B5EF4-FFF2-40B4-BE49-F238E27FC236}">
                  <a16:creationId xmlns:a16="http://schemas.microsoft.com/office/drawing/2014/main" id="{320FD164-4D7A-469C-B3F4-B926BFACF5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9">
              <a:extLst>
                <a:ext uri="{FF2B5EF4-FFF2-40B4-BE49-F238E27FC236}">
                  <a16:creationId xmlns:a16="http://schemas.microsoft.com/office/drawing/2014/main" id="{F6E14D9A-4E63-48FF-95C5-9E8DDFF86C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20">
              <a:extLst>
                <a:ext uri="{FF2B5EF4-FFF2-40B4-BE49-F238E27FC236}">
                  <a16:creationId xmlns:a16="http://schemas.microsoft.com/office/drawing/2014/main" id="{F3DCD24F-3CA8-4404-B22C-E4C928995F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Rectangle 21">
              <a:extLst>
                <a:ext uri="{FF2B5EF4-FFF2-40B4-BE49-F238E27FC236}">
                  <a16:creationId xmlns:a16="http://schemas.microsoft.com/office/drawing/2014/main" id="{8AD2E827-32A3-4BE4-9CC6-8315629177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8" name="Freeform 22">
              <a:extLst>
                <a:ext uri="{FF2B5EF4-FFF2-40B4-BE49-F238E27FC236}">
                  <a16:creationId xmlns:a16="http://schemas.microsoft.com/office/drawing/2014/main" id="{47FB2CCC-1230-494F-B2D1-F05E5B8EDF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3">
              <a:extLst>
                <a:ext uri="{FF2B5EF4-FFF2-40B4-BE49-F238E27FC236}">
                  <a16:creationId xmlns:a16="http://schemas.microsoft.com/office/drawing/2014/main" id="{A5F44514-9274-47E3-9243-CA9356C166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4">
              <a:extLst>
                <a:ext uri="{FF2B5EF4-FFF2-40B4-BE49-F238E27FC236}">
                  <a16:creationId xmlns:a16="http://schemas.microsoft.com/office/drawing/2014/main" id="{D06192CD-AD86-4DCA-8B53-4ACCA46583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5">
              <a:extLst>
                <a:ext uri="{FF2B5EF4-FFF2-40B4-BE49-F238E27FC236}">
                  <a16:creationId xmlns:a16="http://schemas.microsoft.com/office/drawing/2014/main" id="{99E9203A-21E4-46D8-981A-4B28CA320A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6">
              <a:extLst>
                <a:ext uri="{FF2B5EF4-FFF2-40B4-BE49-F238E27FC236}">
                  <a16:creationId xmlns:a16="http://schemas.microsoft.com/office/drawing/2014/main" id="{32FCE9B6-FB52-4045-8DCC-E5959B9A40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7">
              <a:extLst>
                <a:ext uri="{FF2B5EF4-FFF2-40B4-BE49-F238E27FC236}">
                  <a16:creationId xmlns:a16="http://schemas.microsoft.com/office/drawing/2014/main" id="{E4A7025C-CDE8-429A-BBB9-E7380C9623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8">
              <a:extLst>
                <a:ext uri="{FF2B5EF4-FFF2-40B4-BE49-F238E27FC236}">
                  <a16:creationId xmlns:a16="http://schemas.microsoft.com/office/drawing/2014/main" id="{A4EA0256-5DF5-437A-98A7-B79F3E6BB8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9">
              <a:extLst>
                <a:ext uri="{FF2B5EF4-FFF2-40B4-BE49-F238E27FC236}">
                  <a16:creationId xmlns:a16="http://schemas.microsoft.com/office/drawing/2014/main" id="{90C9433D-9E1C-493B-BEBD-C3081FFA32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30">
              <a:extLst>
                <a:ext uri="{FF2B5EF4-FFF2-40B4-BE49-F238E27FC236}">
                  <a16:creationId xmlns:a16="http://schemas.microsoft.com/office/drawing/2014/main" id="{352B39BB-F298-4285-A709-1FBA0CB722C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1">
              <a:extLst>
                <a:ext uri="{FF2B5EF4-FFF2-40B4-BE49-F238E27FC236}">
                  <a16:creationId xmlns:a16="http://schemas.microsoft.com/office/drawing/2014/main" id="{31CAF2A0-CBA0-4E86-AA87-8750EC1AFB2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DD126A91-DECA-4026-CCA2-DDBBE859C9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19015" y="1093787"/>
            <a:ext cx="3059969" cy="4697413"/>
          </a:xfrm>
        </p:spPr>
        <p:txBody>
          <a:bodyPr>
            <a:norm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USE CASE </a:t>
            </a:r>
            <a:b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DIaGRAM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 useBgFill="1">
        <p:nvSpPr>
          <p:cNvPr id="39" name="Round Diagonal Corner Rectangle 7">
            <a:extLst>
              <a:ext uri="{FF2B5EF4-FFF2-40B4-BE49-F238E27FC236}">
                <a16:creationId xmlns:a16="http://schemas.microsoft.com/office/drawing/2014/main" id="{7D1C411D-0818-4640-8657-2AF78250C8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25084" y="0"/>
            <a:ext cx="7566916" cy="6848476"/>
          </a:xfrm>
          <a:prstGeom prst="round2DiagRect">
            <a:avLst>
              <a:gd name="adj1" fmla="val 0"/>
              <a:gd name="adj2" fmla="val 0"/>
            </a:avLst>
          </a:prstGeom>
          <a:ln w="19050" cap="sq">
            <a:noFill/>
            <a:miter lim="800000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Content Placeholder 5" descr="Diagram, schematic&#10;&#10;Description automatically generated">
            <a:extLst>
              <a:ext uri="{FF2B5EF4-FFF2-40B4-BE49-F238E27FC236}">
                <a16:creationId xmlns:a16="http://schemas.microsoft.com/office/drawing/2014/main" id="{AD26B221-3954-3980-BA26-E5C748C3072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818041" y="527050"/>
            <a:ext cx="5171384" cy="5694363"/>
          </a:xfrm>
        </p:spPr>
      </p:pic>
    </p:spTree>
    <p:extLst>
      <p:ext uri="{BB962C8B-B14F-4D97-AF65-F5344CB8AC3E}">
        <p14:creationId xmlns:p14="http://schemas.microsoft.com/office/powerpoint/2010/main" val="314194415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6BFC9644-673A-459F-B3C5-9310A4E50E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4ADB9295-9645-4BF2-ADFD-75800B7FAD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4288" y="0"/>
            <a:ext cx="1220788" cy="6858001"/>
            <a:chOff x="-14288" y="0"/>
            <a:chExt cx="1220788" cy="6858001"/>
          </a:xfrm>
          <a:solidFill>
            <a:schemeClr val="bg2">
              <a:lumMod val="60000"/>
              <a:lumOff val="40000"/>
              <a:alpha val="60000"/>
            </a:schemeClr>
          </a:solidFill>
        </p:grpSpPr>
        <p:sp>
          <p:nvSpPr>
            <p:cNvPr id="12" name="Rectangle 5">
              <a:extLst>
                <a:ext uri="{FF2B5EF4-FFF2-40B4-BE49-F238E27FC236}">
                  <a16:creationId xmlns:a16="http://schemas.microsoft.com/office/drawing/2014/main" id="{95B061E9-E435-4E1B-B160-96584A1166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>
              <a:extLst>
                <a:ext uri="{FF2B5EF4-FFF2-40B4-BE49-F238E27FC236}">
                  <a16:creationId xmlns:a16="http://schemas.microsoft.com/office/drawing/2014/main" id="{3CD7972E-7D38-40EE-A80B-E2A848811E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>
              <a:extLst>
                <a:ext uri="{FF2B5EF4-FFF2-40B4-BE49-F238E27FC236}">
                  <a16:creationId xmlns:a16="http://schemas.microsoft.com/office/drawing/2014/main" id="{524A3B55-746F-419F-8CFF-5F3A4BE143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Freeform 8">
              <a:extLst>
                <a:ext uri="{FF2B5EF4-FFF2-40B4-BE49-F238E27FC236}">
                  <a16:creationId xmlns:a16="http://schemas.microsoft.com/office/drawing/2014/main" id="{9C63219B-AD72-4494-935E-F5C70DB549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" name="Freeform 9">
              <a:extLst>
                <a:ext uri="{FF2B5EF4-FFF2-40B4-BE49-F238E27FC236}">
                  <a16:creationId xmlns:a16="http://schemas.microsoft.com/office/drawing/2014/main" id="{15B41FD2-05E2-44E7-8760-09E65D1C60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>
              <a:extLst>
                <a:ext uri="{FF2B5EF4-FFF2-40B4-BE49-F238E27FC236}">
                  <a16:creationId xmlns:a16="http://schemas.microsoft.com/office/drawing/2014/main" id="{FE6D63D0-3347-4EE2-8F65-F1C32168FA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>
              <a:extLst>
                <a:ext uri="{FF2B5EF4-FFF2-40B4-BE49-F238E27FC236}">
                  <a16:creationId xmlns:a16="http://schemas.microsoft.com/office/drawing/2014/main" id="{538A46A3-DB16-45D5-B636-03EFE39FE9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>
              <a:extLst>
                <a:ext uri="{FF2B5EF4-FFF2-40B4-BE49-F238E27FC236}">
                  <a16:creationId xmlns:a16="http://schemas.microsoft.com/office/drawing/2014/main" id="{0B8A2B0E-823F-4BE8-9359-45143BB124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>
              <a:extLst>
                <a:ext uri="{FF2B5EF4-FFF2-40B4-BE49-F238E27FC236}">
                  <a16:creationId xmlns:a16="http://schemas.microsoft.com/office/drawing/2014/main" id="{44516B3C-A8BE-46FC-B643-3DFEB7F283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>
              <a:extLst>
                <a:ext uri="{FF2B5EF4-FFF2-40B4-BE49-F238E27FC236}">
                  <a16:creationId xmlns:a16="http://schemas.microsoft.com/office/drawing/2014/main" id="{59FD699C-3920-4E57-BE27-165A3F036C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>
              <a:extLst>
                <a:ext uri="{FF2B5EF4-FFF2-40B4-BE49-F238E27FC236}">
                  <a16:creationId xmlns:a16="http://schemas.microsoft.com/office/drawing/2014/main" id="{0FB0C02E-3F53-4889-8ADF-80DBC43F693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Line 16">
              <a:extLst>
                <a:ext uri="{FF2B5EF4-FFF2-40B4-BE49-F238E27FC236}">
                  <a16:creationId xmlns:a16="http://schemas.microsoft.com/office/drawing/2014/main" id="{F8A0C89C-946F-4BCD-8A27-BB73E37FE5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24" name="Freeform 17">
              <a:extLst>
                <a:ext uri="{FF2B5EF4-FFF2-40B4-BE49-F238E27FC236}">
                  <a16:creationId xmlns:a16="http://schemas.microsoft.com/office/drawing/2014/main" id="{70C83EAF-4E92-4849-A240-B257871DC0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>
              <a:extLst>
                <a:ext uri="{FF2B5EF4-FFF2-40B4-BE49-F238E27FC236}">
                  <a16:creationId xmlns:a16="http://schemas.microsoft.com/office/drawing/2014/main" id="{320FD164-4D7A-469C-B3F4-B926BFACF5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>
              <a:extLst>
                <a:ext uri="{FF2B5EF4-FFF2-40B4-BE49-F238E27FC236}">
                  <a16:creationId xmlns:a16="http://schemas.microsoft.com/office/drawing/2014/main" id="{F6E14D9A-4E63-48FF-95C5-9E8DDFF86C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>
              <a:extLst>
                <a:ext uri="{FF2B5EF4-FFF2-40B4-BE49-F238E27FC236}">
                  <a16:creationId xmlns:a16="http://schemas.microsoft.com/office/drawing/2014/main" id="{F3DCD24F-3CA8-4404-B22C-E4C928995F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Rectangle 21">
              <a:extLst>
                <a:ext uri="{FF2B5EF4-FFF2-40B4-BE49-F238E27FC236}">
                  <a16:creationId xmlns:a16="http://schemas.microsoft.com/office/drawing/2014/main" id="{8AD2E827-32A3-4BE4-9CC6-8315629177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9" name="Freeform 22">
              <a:extLst>
                <a:ext uri="{FF2B5EF4-FFF2-40B4-BE49-F238E27FC236}">
                  <a16:creationId xmlns:a16="http://schemas.microsoft.com/office/drawing/2014/main" id="{47FB2CCC-1230-494F-B2D1-F05E5B8EDF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>
              <a:extLst>
                <a:ext uri="{FF2B5EF4-FFF2-40B4-BE49-F238E27FC236}">
                  <a16:creationId xmlns:a16="http://schemas.microsoft.com/office/drawing/2014/main" id="{A5F44514-9274-47E3-9243-CA9356C166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>
              <a:extLst>
                <a:ext uri="{FF2B5EF4-FFF2-40B4-BE49-F238E27FC236}">
                  <a16:creationId xmlns:a16="http://schemas.microsoft.com/office/drawing/2014/main" id="{D06192CD-AD86-4DCA-8B53-4ACCA46583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>
              <a:extLst>
                <a:ext uri="{FF2B5EF4-FFF2-40B4-BE49-F238E27FC236}">
                  <a16:creationId xmlns:a16="http://schemas.microsoft.com/office/drawing/2014/main" id="{99E9203A-21E4-46D8-981A-4B28CA320A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>
              <a:extLst>
                <a:ext uri="{FF2B5EF4-FFF2-40B4-BE49-F238E27FC236}">
                  <a16:creationId xmlns:a16="http://schemas.microsoft.com/office/drawing/2014/main" id="{32FCE9B6-FB52-4045-8DCC-E5959B9A40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>
              <a:extLst>
                <a:ext uri="{FF2B5EF4-FFF2-40B4-BE49-F238E27FC236}">
                  <a16:creationId xmlns:a16="http://schemas.microsoft.com/office/drawing/2014/main" id="{E4A7025C-CDE8-429A-BBB9-E7380C9623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>
              <a:extLst>
                <a:ext uri="{FF2B5EF4-FFF2-40B4-BE49-F238E27FC236}">
                  <a16:creationId xmlns:a16="http://schemas.microsoft.com/office/drawing/2014/main" id="{A4EA0256-5DF5-437A-98A7-B79F3E6BB8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>
              <a:extLst>
                <a:ext uri="{FF2B5EF4-FFF2-40B4-BE49-F238E27FC236}">
                  <a16:creationId xmlns:a16="http://schemas.microsoft.com/office/drawing/2014/main" id="{90C9433D-9E1C-493B-BEBD-C3081FFA32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>
              <a:extLst>
                <a:ext uri="{FF2B5EF4-FFF2-40B4-BE49-F238E27FC236}">
                  <a16:creationId xmlns:a16="http://schemas.microsoft.com/office/drawing/2014/main" id="{352B39BB-F298-4285-A709-1FBA0CB722C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>
              <a:extLst>
                <a:ext uri="{FF2B5EF4-FFF2-40B4-BE49-F238E27FC236}">
                  <a16:creationId xmlns:a16="http://schemas.microsoft.com/office/drawing/2014/main" id="{31CAF2A0-CBA0-4E86-AA87-8750EC1AFB2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DD126A91-DECA-4026-CCA2-DDBBE859C9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19015" y="1093787"/>
            <a:ext cx="3059969" cy="4697413"/>
          </a:xfrm>
        </p:spPr>
        <p:txBody>
          <a:bodyPr>
            <a:norm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USE CASE </a:t>
            </a:r>
            <a:b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Template</a:t>
            </a:r>
          </a:p>
        </p:txBody>
      </p:sp>
      <p:sp useBgFill="1">
        <p:nvSpPr>
          <p:cNvPr id="40" name="Round Diagonal Corner Rectangle 7">
            <a:extLst>
              <a:ext uri="{FF2B5EF4-FFF2-40B4-BE49-F238E27FC236}">
                <a16:creationId xmlns:a16="http://schemas.microsoft.com/office/drawing/2014/main" id="{7D1C411D-0818-4640-8657-2AF78250C8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25084" y="0"/>
            <a:ext cx="7566916" cy="6848476"/>
          </a:xfrm>
          <a:prstGeom prst="round2DiagRect">
            <a:avLst>
              <a:gd name="adj1" fmla="val 0"/>
              <a:gd name="adj2" fmla="val 0"/>
            </a:avLst>
          </a:prstGeom>
          <a:ln w="19050" cap="sq">
            <a:noFill/>
            <a:miter lim="800000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Content Placeholder 6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71210AFB-EE91-CE02-F207-C8F7176A65D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214938" y="488950"/>
            <a:ext cx="6473825" cy="5736910"/>
          </a:xfrm>
        </p:spPr>
      </p:pic>
    </p:spTree>
    <p:extLst>
      <p:ext uri="{BB962C8B-B14F-4D97-AF65-F5344CB8AC3E}">
        <p14:creationId xmlns:p14="http://schemas.microsoft.com/office/powerpoint/2010/main" val="157012092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6BFC9644-673A-459F-B3C5-9310A4E50E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4ADB9295-9645-4BF2-ADFD-75800B7FAD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4288" y="0"/>
            <a:ext cx="1220788" cy="6858001"/>
            <a:chOff x="-14288" y="0"/>
            <a:chExt cx="1220788" cy="6858001"/>
          </a:xfrm>
          <a:solidFill>
            <a:schemeClr val="bg2">
              <a:lumMod val="60000"/>
              <a:lumOff val="40000"/>
              <a:alpha val="60000"/>
            </a:schemeClr>
          </a:solidFill>
        </p:grpSpPr>
        <p:sp>
          <p:nvSpPr>
            <p:cNvPr id="11" name="Rectangle 5">
              <a:extLst>
                <a:ext uri="{FF2B5EF4-FFF2-40B4-BE49-F238E27FC236}">
                  <a16:creationId xmlns:a16="http://schemas.microsoft.com/office/drawing/2014/main" id="{95B061E9-E435-4E1B-B160-96584A1166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2" name="Freeform 6">
              <a:extLst>
                <a:ext uri="{FF2B5EF4-FFF2-40B4-BE49-F238E27FC236}">
                  <a16:creationId xmlns:a16="http://schemas.microsoft.com/office/drawing/2014/main" id="{3CD7972E-7D38-40EE-A80B-E2A848811E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" name="Freeform 7">
              <a:extLst>
                <a:ext uri="{FF2B5EF4-FFF2-40B4-BE49-F238E27FC236}">
                  <a16:creationId xmlns:a16="http://schemas.microsoft.com/office/drawing/2014/main" id="{524A3B55-746F-419F-8CFF-5F3A4BE143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8">
              <a:extLst>
                <a:ext uri="{FF2B5EF4-FFF2-40B4-BE49-F238E27FC236}">
                  <a16:creationId xmlns:a16="http://schemas.microsoft.com/office/drawing/2014/main" id="{9C63219B-AD72-4494-935E-F5C70DB549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Freeform 9">
              <a:extLst>
                <a:ext uri="{FF2B5EF4-FFF2-40B4-BE49-F238E27FC236}">
                  <a16:creationId xmlns:a16="http://schemas.microsoft.com/office/drawing/2014/main" id="{15B41FD2-05E2-44E7-8760-09E65D1C60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" name="Freeform 10">
              <a:extLst>
                <a:ext uri="{FF2B5EF4-FFF2-40B4-BE49-F238E27FC236}">
                  <a16:creationId xmlns:a16="http://schemas.microsoft.com/office/drawing/2014/main" id="{FE6D63D0-3347-4EE2-8F65-F1C32168FA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1">
              <a:extLst>
                <a:ext uri="{FF2B5EF4-FFF2-40B4-BE49-F238E27FC236}">
                  <a16:creationId xmlns:a16="http://schemas.microsoft.com/office/drawing/2014/main" id="{538A46A3-DB16-45D5-B636-03EFE39FE9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2">
              <a:extLst>
                <a:ext uri="{FF2B5EF4-FFF2-40B4-BE49-F238E27FC236}">
                  <a16:creationId xmlns:a16="http://schemas.microsoft.com/office/drawing/2014/main" id="{0B8A2B0E-823F-4BE8-9359-45143BB124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44516B3C-A8BE-46FC-B643-3DFEB7F283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4">
              <a:extLst>
                <a:ext uri="{FF2B5EF4-FFF2-40B4-BE49-F238E27FC236}">
                  <a16:creationId xmlns:a16="http://schemas.microsoft.com/office/drawing/2014/main" id="{59FD699C-3920-4E57-BE27-165A3F036C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5">
              <a:extLst>
                <a:ext uri="{FF2B5EF4-FFF2-40B4-BE49-F238E27FC236}">
                  <a16:creationId xmlns:a16="http://schemas.microsoft.com/office/drawing/2014/main" id="{0FB0C02E-3F53-4889-8ADF-80DBC43F693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Line 16">
              <a:extLst>
                <a:ext uri="{FF2B5EF4-FFF2-40B4-BE49-F238E27FC236}">
                  <a16:creationId xmlns:a16="http://schemas.microsoft.com/office/drawing/2014/main" id="{F8A0C89C-946F-4BCD-8A27-BB73E37FE5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23" name="Freeform 17">
              <a:extLst>
                <a:ext uri="{FF2B5EF4-FFF2-40B4-BE49-F238E27FC236}">
                  <a16:creationId xmlns:a16="http://schemas.microsoft.com/office/drawing/2014/main" id="{70C83EAF-4E92-4849-A240-B257871DC0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8">
              <a:extLst>
                <a:ext uri="{FF2B5EF4-FFF2-40B4-BE49-F238E27FC236}">
                  <a16:creationId xmlns:a16="http://schemas.microsoft.com/office/drawing/2014/main" id="{320FD164-4D7A-469C-B3F4-B926BFACF5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9">
              <a:extLst>
                <a:ext uri="{FF2B5EF4-FFF2-40B4-BE49-F238E27FC236}">
                  <a16:creationId xmlns:a16="http://schemas.microsoft.com/office/drawing/2014/main" id="{F6E14D9A-4E63-48FF-95C5-9E8DDFF86C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20">
              <a:extLst>
                <a:ext uri="{FF2B5EF4-FFF2-40B4-BE49-F238E27FC236}">
                  <a16:creationId xmlns:a16="http://schemas.microsoft.com/office/drawing/2014/main" id="{F3DCD24F-3CA8-4404-B22C-E4C928995F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Rectangle 21">
              <a:extLst>
                <a:ext uri="{FF2B5EF4-FFF2-40B4-BE49-F238E27FC236}">
                  <a16:creationId xmlns:a16="http://schemas.microsoft.com/office/drawing/2014/main" id="{8AD2E827-32A3-4BE4-9CC6-8315629177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8" name="Freeform 22">
              <a:extLst>
                <a:ext uri="{FF2B5EF4-FFF2-40B4-BE49-F238E27FC236}">
                  <a16:creationId xmlns:a16="http://schemas.microsoft.com/office/drawing/2014/main" id="{47FB2CCC-1230-494F-B2D1-F05E5B8EDF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3">
              <a:extLst>
                <a:ext uri="{FF2B5EF4-FFF2-40B4-BE49-F238E27FC236}">
                  <a16:creationId xmlns:a16="http://schemas.microsoft.com/office/drawing/2014/main" id="{A5F44514-9274-47E3-9243-CA9356C166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4">
              <a:extLst>
                <a:ext uri="{FF2B5EF4-FFF2-40B4-BE49-F238E27FC236}">
                  <a16:creationId xmlns:a16="http://schemas.microsoft.com/office/drawing/2014/main" id="{D06192CD-AD86-4DCA-8B53-4ACCA46583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5">
              <a:extLst>
                <a:ext uri="{FF2B5EF4-FFF2-40B4-BE49-F238E27FC236}">
                  <a16:creationId xmlns:a16="http://schemas.microsoft.com/office/drawing/2014/main" id="{99E9203A-21E4-46D8-981A-4B28CA320A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6">
              <a:extLst>
                <a:ext uri="{FF2B5EF4-FFF2-40B4-BE49-F238E27FC236}">
                  <a16:creationId xmlns:a16="http://schemas.microsoft.com/office/drawing/2014/main" id="{32FCE9B6-FB52-4045-8DCC-E5959B9A40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7">
              <a:extLst>
                <a:ext uri="{FF2B5EF4-FFF2-40B4-BE49-F238E27FC236}">
                  <a16:creationId xmlns:a16="http://schemas.microsoft.com/office/drawing/2014/main" id="{E4A7025C-CDE8-429A-BBB9-E7380C9623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8">
              <a:extLst>
                <a:ext uri="{FF2B5EF4-FFF2-40B4-BE49-F238E27FC236}">
                  <a16:creationId xmlns:a16="http://schemas.microsoft.com/office/drawing/2014/main" id="{A4EA0256-5DF5-437A-98A7-B79F3E6BB8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9">
              <a:extLst>
                <a:ext uri="{FF2B5EF4-FFF2-40B4-BE49-F238E27FC236}">
                  <a16:creationId xmlns:a16="http://schemas.microsoft.com/office/drawing/2014/main" id="{90C9433D-9E1C-493B-BEBD-C3081FFA32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30">
              <a:extLst>
                <a:ext uri="{FF2B5EF4-FFF2-40B4-BE49-F238E27FC236}">
                  <a16:creationId xmlns:a16="http://schemas.microsoft.com/office/drawing/2014/main" id="{352B39BB-F298-4285-A709-1FBA0CB722C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1">
              <a:extLst>
                <a:ext uri="{FF2B5EF4-FFF2-40B4-BE49-F238E27FC236}">
                  <a16:creationId xmlns:a16="http://schemas.microsoft.com/office/drawing/2014/main" id="{31CAF2A0-CBA0-4E86-AA87-8750EC1AFB2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DD126A91-DECA-4026-CCA2-DDBBE859C9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19015" y="1093787"/>
            <a:ext cx="3059969" cy="4697413"/>
          </a:xfrm>
        </p:spPr>
        <p:txBody>
          <a:bodyPr>
            <a:norm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Class Diagram</a:t>
            </a:r>
          </a:p>
        </p:txBody>
      </p:sp>
      <p:sp useBgFill="1">
        <p:nvSpPr>
          <p:cNvPr id="39" name="Round Diagonal Corner Rectangle 7">
            <a:extLst>
              <a:ext uri="{FF2B5EF4-FFF2-40B4-BE49-F238E27FC236}">
                <a16:creationId xmlns:a16="http://schemas.microsoft.com/office/drawing/2014/main" id="{7D1C411D-0818-4640-8657-2AF78250C8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25084" y="0"/>
            <a:ext cx="7566916" cy="6848476"/>
          </a:xfrm>
          <a:prstGeom prst="round2DiagRect">
            <a:avLst>
              <a:gd name="adj1" fmla="val 0"/>
              <a:gd name="adj2" fmla="val 0"/>
            </a:avLst>
          </a:prstGeom>
          <a:ln w="19050" cap="sq">
            <a:noFill/>
            <a:miter lim="800000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Content Placeholder 3" descr="Diagram, schematic&#10;&#10;Description automatically generated">
            <a:extLst>
              <a:ext uri="{FF2B5EF4-FFF2-40B4-BE49-F238E27FC236}">
                <a16:creationId xmlns:a16="http://schemas.microsoft.com/office/drawing/2014/main" id="{3A861A94-74E8-2CB6-5F32-416646EC25D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866916" y="488950"/>
            <a:ext cx="7101247" cy="5732463"/>
          </a:xfrm>
        </p:spPr>
      </p:pic>
      <p:pic>
        <p:nvPicPr>
          <p:cNvPr id="38" name="Content Placeholder 3" descr="Diagram, schematic&#10;&#10;Description automatically generated">
            <a:extLst>
              <a:ext uri="{FF2B5EF4-FFF2-40B4-BE49-F238E27FC236}">
                <a16:creationId xmlns:a16="http://schemas.microsoft.com/office/drawing/2014/main" id="{0ABF2EB8-014A-1BC5-CFA8-4EF89729A96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66916" y="422448"/>
            <a:ext cx="7101247" cy="57324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075959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126A91-DECA-4026-CCA2-DDBBE859C9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</p:spPr>
        <p:txBody>
          <a:bodyPr>
            <a:norm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Sequence diagram: user search</a:t>
            </a:r>
          </a:p>
        </p:txBody>
      </p:sp>
      <p:pic>
        <p:nvPicPr>
          <p:cNvPr id="47" name="Content Placeholder 46" descr="Diagram&#10;&#10;Description automatically generated">
            <a:extLst>
              <a:ext uri="{FF2B5EF4-FFF2-40B4-BE49-F238E27FC236}">
                <a16:creationId xmlns:a16="http://schemas.microsoft.com/office/drawing/2014/main" id="{C320A31D-3CC5-CDD8-0059-1D8AA452DF5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141413" y="1697037"/>
            <a:ext cx="9374187" cy="4798765"/>
          </a:xfrm>
        </p:spPr>
      </p:pic>
    </p:spTree>
    <p:extLst>
      <p:ext uri="{BB962C8B-B14F-4D97-AF65-F5344CB8AC3E}">
        <p14:creationId xmlns:p14="http://schemas.microsoft.com/office/powerpoint/2010/main" val="282271750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126A91-DECA-4026-CCA2-DDBBE859C9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19015" y="534669"/>
            <a:ext cx="3669363" cy="5256532"/>
          </a:xfrm>
        </p:spPr>
        <p:txBody>
          <a:bodyPr>
            <a:normAutofit/>
          </a:bodyPr>
          <a:lstStyle/>
          <a:p>
            <a:r>
              <a:rPr lang="en-US" sz="36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Sequence diagram: </a:t>
            </a:r>
            <a:r>
              <a:rPr lang="en-US" sz="3600" dirty="0" err="1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aDMIN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2A98FA10-4966-7319-8BB2-1DFE10AA919C}"/>
              </a:ext>
            </a:extLst>
          </p:cNvPr>
          <p:cNvSpPr>
            <a:spLocks noGrp="1"/>
          </p:cNvSpPr>
          <p:nvPr>
            <p:ph idx="1"/>
          </p:nvPr>
        </p:nvSpPr>
        <p:spPr>
          <a:xfrm flipV="1">
            <a:off x="1141412" y="5791200"/>
            <a:ext cx="9905999" cy="45719"/>
          </a:xfrm>
        </p:spPr>
        <p:txBody>
          <a:bodyPr>
            <a:normAutofit fontScale="25000" lnSpcReduction="20000"/>
          </a:bodyPr>
          <a:lstStyle/>
          <a:p>
            <a:endParaRPr lang="en-US" dirty="0"/>
          </a:p>
        </p:txBody>
      </p:sp>
      <p:pic>
        <p:nvPicPr>
          <p:cNvPr id="38" name="Content Placeholder 7" descr="Diagram&#10;&#10;Description automatically generated">
            <a:extLst>
              <a:ext uri="{FF2B5EF4-FFF2-40B4-BE49-F238E27FC236}">
                <a16:creationId xmlns:a16="http://schemas.microsoft.com/office/drawing/2014/main" id="{5C279436-8A8A-A052-4864-D6D43FC2B22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52908" y="443230"/>
            <a:ext cx="4954379" cy="59709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98377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6BFC9644-673A-459F-B3C5-9310A4E50E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4ADB9295-9645-4BF2-ADFD-75800B7FAD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4288" y="0"/>
            <a:ext cx="1220788" cy="6858001"/>
            <a:chOff x="-14288" y="0"/>
            <a:chExt cx="1220788" cy="6858001"/>
          </a:xfrm>
          <a:solidFill>
            <a:schemeClr val="bg2">
              <a:lumMod val="60000"/>
              <a:lumOff val="40000"/>
              <a:alpha val="60000"/>
            </a:schemeClr>
          </a:solidFill>
        </p:grpSpPr>
        <p:sp>
          <p:nvSpPr>
            <p:cNvPr id="11" name="Rectangle 5">
              <a:extLst>
                <a:ext uri="{FF2B5EF4-FFF2-40B4-BE49-F238E27FC236}">
                  <a16:creationId xmlns:a16="http://schemas.microsoft.com/office/drawing/2014/main" id="{95B061E9-E435-4E1B-B160-96584A1166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2" name="Freeform 6">
              <a:extLst>
                <a:ext uri="{FF2B5EF4-FFF2-40B4-BE49-F238E27FC236}">
                  <a16:creationId xmlns:a16="http://schemas.microsoft.com/office/drawing/2014/main" id="{3CD7972E-7D38-40EE-A80B-E2A848811E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" name="Freeform 7">
              <a:extLst>
                <a:ext uri="{FF2B5EF4-FFF2-40B4-BE49-F238E27FC236}">
                  <a16:creationId xmlns:a16="http://schemas.microsoft.com/office/drawing/2014/main" id="{524A3B55-746F-419F-8CFF-5F3A4BE143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8">
              <a:extLst>
                <a:ext uri="{FF2B5EF4-FFF2-40B4-BE49-F238E27FC236}">
                  <a16:creationId xmlns:a16="http://schemas.microsoft.com/office/drawing/2014/main" id="{9C63219B-AD72-4494-935E-F5C70DB549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Freeform 9">
              <a:extLst>
                <a:ext uri="{FF2B5EF4-FFF2-40B4-BE49-F238E27FC236}">
                  <a16:creationId xmlns:a16="http://schemas.microsoft.com/office/drawing/2014/main" id="{15B41FD2-05E2-44E7-8760-09E65D1C60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" name="Freeform 10">
              <a:extLst>
                <a:ext uri="{FF2B5EF4-FFF2-40B4-BE49-F238E27FC236}">
                  <a16:creationId xmlns:a16="http://schemas.microsoft.com/office/drawing/2014/main" id="{FE6D63D0-3347-4EE2-8F65-F1C32168FA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1">
              <a:extLst>
                <a:ext uri="{FF2B5EF4-FFF2-40B4-BE49-F238E27FC236}">
                  <a16:creationId xmlns:a16="http://schemas.microsoft.com/office/drawing/2014/main" id="{538A46A3-DB16-45D5-B636-03EFE39FE9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2">
              <a:extLst>
                <a:ext uri="{FF2B5EF4-FFF2-40B4-BE49-F238E27FC236}">
                  <a16:creationId xmlns:a16="http://schemas.microsoft.com/office/drawing/2014/main" id="{0B8A2B0E-823F-4BE8-9359-45143BB124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44516B3C-A8BE-46FC-B643-3DFEB7F283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4">
              <a:extLst>
                <a:ext uri="{FF2B5EF4-FFF2-40B4-BE49-F238E27FC236}">
                  <a16:creationId xmlns:a16="http://schemas.microsoft.com/office/drawing/2014/main" id="{59FD699C-3920-4E57-BE27-165A3F036C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5">
              <a:extLst>
                <a:ext uri="{FF2B5EF4-FFF2-40B4-BE49-F238E27FC236}">
                  <a16:creationId xmlns:a16="http://schemas.microsoft.com/office/drawing/2014/main" id="{0FB0C02E-3F53-4889-8ADF-80DBC43F693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Line 16">
              <a:extLst>
                <a:ext uri="{FF2B5EF4-FFF2-40B4-BE49-F238E27FC236}">
                  <a16:creationId xmlns:a16="http://schemas.microsoft.com/office/drawing/2014/main" id="{F8A0C89C-946F-4BCD-8A27-BB73E37FE5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23" name="Freeform 17">
              <a:extLst>
                <a:ext uri="{FF2B5EF4-FFF2-40B4-BE49-F238E27FC236}">
                  <a16:creationId xmlns:a16="http://schemas.microsoft.com/office/drawing/2014/main" id="{70C83EAF-4E92-4849-A240-B257871DC0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8">
              <a:extLst>
                <a:ext uri="{FF2B5EF4-FFF2-40B4-BE49-F238E27FC236}">
                  <a16:creationId xmlns:a16="http://schemas.microsoft.com/office/drawing/2014/main" id="{320FD164-4D7A-469C-B3F4-B926BFACF5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9">
              <a:extLst>
                <a:ext uri="{FF2B5EF4-FFF2-40B4-BE49-F238E27FC236}">
                  <a16:creationId xmlns:a16="http://schemas.microsoft.com/office/drawing/2014/main" id="{F6E14D9A-4E63-48FF-95C5-9E8DDFF86C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20">
              <a:extLst>
                <a:ext uri="{FF2B5EF4-FFF2-40B4-BE49-F238E27FC236}">
                  <a16:creationId xmlns:a16="http://schemas.microsoft.com/office/drawing/2014/main" id="{F3DCD24F-3CA8-4404-B22C-E4C928995F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Rectangle 21">
              <a:extLst>
                <a:ext uri="{FF2B5EF4-FFF2-40B4-BE49-F238E27FC236}">
                  <a16:creationId xmlns:a16="http://schemas.microsoft.com/office/drawing/2014/main" id="{8AD2E827-32A3-4BE4-9CC6-8315629177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8" name="Freeform 22">
              <a:extLst>
                <a:ext uri="{FF2B5EF4-FFF2-40B4-BE49-F238E27FC236}">
                  <a16:creationId xmlns:a16="http://schemas.microsoft.com/office/drawing/2014/main" id="{47FB2CCC-1230-494F-B2D1-F05E5B8EDF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3">
              <a:extLst>
                <a:ext uri="{FF2B5EF4-FFF2-40B4-BE49-F238E27FC236}">
                  <a16:creationId xmlns:a16="http://schemas.microsoft.com/office/drawing/2014/main" id="{A5F44514-9274-47E3-9243-CA9356C166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4">
              <a:extLst>
                <a:ext uri="{FF2B5EF4-FFF2-40B4-BE49-F238E27FC236}">
                  <a16:creationId xmlns:a16="http://schemas.microsoft.com/office/drawing/2014/main" id="{D06192CD-AD86-4DCA-8B53-4ACCA46583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5">
              <a:extLst>
                <a:ext uri="{FF2B5EF4-FFF2-40B4-BE49-F238E27FC236}">
                  <a16:creationId xmlns:a16="http://schemas.microsoft.com/office/drawing/2014/main" id="{99E9203A-21E4-46D8-981A-4B28CA320A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6">
              <a:extLst>
                <a:ext uri="{FF2B5EF4-FFF2-40B4-BE49-F238E27FC236}">
                  <a16:creationId xmlns:a16="http://schemas.microsoft.com/office/drawing/2014/main" id="{32FCE9B6-FB52-4045-8DCC-E5959B9A40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7">
              <a:extLst>
                <a:ext uri="{FF2B5EF4-FFF2-40B4-BE49-F238E27FC236}">
                  <a16:creationId xmlns:a16="http://schemas.microsoft.com/office/drawing/2014/main" id="{E4A7025C-CDE8-429A-BBB9-E7380C9623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8">
              <a:extLst>
                <a:ext uri="{FF2B5EF4-FFF2-40B4-BE49-F238E27FC236}">
                  <a16:creationId xmlns:a16="http://schemas.microsoft.com/office/drawing/2014/main" id="{A4EA0256-5DF5-437A-98A7-B79F3E6BB8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9">
              <a:extLst>
                <a:ext uri="{FF2B5EF4-FFF2-40B4-BE49-F238E27FC236}">
                  <a16:creationId xmlns:a16="http://schemas.microsoft.com/office/drawing/2014/main" id="{90C9433D-9E1C-493B-BEBD-C3081FFA32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30">
              <a:extLst>
                <a:ext uri="{FF2B5EF4-FFF2-40B4-BE49-F238E27FC236}">
                  <a16:creationId xmlns:a16="http://schemas.microsoft.com/office/drawing/2014/main" id="{352B39BB-F298-4285-A709-1FBA0CB722C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1">
              <a:extLst>
                <a:ext uri="{FF2B5EF4-FFF2-40B4-BE49-F238E27FC236}">
                  <a16:creationId xmlns:a16="http://schemas.microsoft.com/office/drawing/2014/main" id="{31CAF2A0-CBA0-4E86-AA87-8750EC1AFB2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DD126A91-DECA-4026-CCA2-DDBBE859C9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19015" y="1093787"/>
            <a:ext cx="3059969" cy="4697413"/>
          </a:xfrm>
        </p:spPr>
        <p:txBody>
          <a:bodyPr>
            <a:normAutofit/>
          </a:bodyPr>
          <a:lstStyle/>
          <a:p>
            <a:r>
              <a:rPr lang="en-US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State Transition </a:t>
            </a:r>
            <a:br>
              <a:rPr lang="en-US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Diagram</a:t>
            </a:r>
          </a:p>
        </p:txBody>
      </p:sp>
      <p:sp useBgFill="1">
        <p:nvSpPr>
          <p:cNvPr id="39" name="Round Diagonal Corner Rectangle 7">
            <a:extLst>
              <a:ext uri="{FF2B5EF4-FFF2-40B4-BE49-F238E27FC236}">
                <a16:creationId xmlns:a16="http://schemas.microsoft.com/office/drawing/2014/main" id="{7D1C411D-0818-4640-8657-2AF78250C8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25084" y="0"/>
            <a:ext cx="7566916" cy="6848476"/>
          </a:xfrm>
          <a:prstGeom prst="round2DiagRect">
            <a:avLst>
              <a:gd name="adj1" fmla="val 0"/>
              <a:gd name="adj2" fmla="val 0"/>
            </a:avLst>
          </a:prstGeom>
          <a:ln w="19050" cap="sq">
            <a:noFill/>
            <a:miter lim="800000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 descr="Diagram&#10;&#10;Description automatically generated">
            <a:extLst>
              <a:ext uri="{FF2B5EF4-FFF2-40B4-BE49-F238E27FC236}">
                <a16:creationId xmlns:a16="http://schemas.microsoft.com/office/drawing/2014/main" id="{30D74124-90B6-964A-0A1B-598302FB213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488288" y="598797"/>
            <a:ext cx="6157611" cy="5622616"/>
          </a:xfrm>
        </p:spPr>
      </p:pic>
    </p:spTree>
    <p:extLst>
      <p:ext uri="{BB962C8B-B14F-4D97-AF65-F5344CB8AC3E}">
        <p14:creationId xmlns:p14="http://schemas.microsoft.com/office/powerpoint/2010/main" val="324233890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6BFC9644-673A-459F-B3C5-9310A4E50E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4ADB9295-9645-4BF2-ADFD-75800B7FAD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4288" y="0"/>
            <a:ext cx="1220788" cy="6858001"/>
            <a:chOff x="-14288" y="0"/>
            <a:chExt cx="1220788" cy="6858001"/>
          </a:xfrm>
          <a:solidFill>
            <a:schemeClr val="bg2">
              <a:lumMod val="60000"/>
              <a:lumOff val="40000"/>
              <a:alpha val="60000"/>
            </a:schemeClr>
          </a:solidFill>
        </p:grpSpPr>
        <p:sp>
          <p:nvSpPr>
            <p:cNvPr id="11" name="Rectangle 5">
              <a:extLst>
                <a:ext uri="{FF2B5EF4-FFF2-40B4-BE49-F238E27FC236}">
                  <a16:creationId xmlns:a16="http://schemas.microsoft.com/office/drawing/2014/main" id="{95B061E9-E435-4E1B-B160-96584A1166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2" name="Freeform 6">
              <a:extLst>
                <a:ext uri="{FF2B5EF4-FFF2-40B4-BE49-F238E27FC236}">
                  <a16:creationId xmlns:a16="http://schemas.microsoft.com/office/drawing/2014/main" id="{3CD7972E-7D38-40EE-A80B-E2A848811E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" name="Freeform 7">
              <a:extLst>
                <a:ext uri="{FF2B5EF4-FFF2-40B4-BE49-F238E27FC236}">
                  <a16:creationId xmlns:a16="http://schemas.microsoft.com/office/drawing/2014/main" id="{524A3B55-746F-419F-8CFF-5F3A4BE143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8">
              <a:extLst>
                <a:ext uri="{FF2B5EF4-FFF2-40B4-BE49-F238E27FC236}">
                  <a16:creationId xmlns:a16="http://schemas.microsoft.com/office/drawing/2014/main" id="{9C63219B-AD72-4494-935E-F5C70DB549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Freeform 9">
              <a:extLst>
                <a:ext uri="{FF2B5EF4-FFF2-40B4-BE49-F238E27FC236}">
                  <a16:creationId xmlns:a16="http://schemas.microsoft.com/office/drawing/2014/main" id="{15B41FD2-05E2-44E7-8760-09E65D1C60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" name="Freeform 10">
              <a:extLst>
                <a:ext uri="{FF2B5EF4-FFF2-40B4-BE49-F238E27FC236}">
                  <a16:creationId xmlns:a16="http://schemas.microsoft.com/office/drawing/2014/main" id="{FE6D63D0-3347-4EE2-8F65-F1C32168FA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1">
              <a:extLst>
                <a:ext uri="{FF2B5EF4-FFF2-40B4-BE49-F238E27FC236}">
                  <a16:creationId xmlns:a16="http://schemas.microsoft.com/office/drawing/2014/main" id="{538A46A3-DB16-45D5-B636-03EFE39FE9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2">
              <a:extLst>
                <a:ext uri="{FF2B5EF4-FFF2-40B4-BE49-F238E27FC236}">
                  <a16:creationId xmlns:a16="http://schemas.microsoft.com/office/drawing/2014/main" id="{0B8A2B0E-823F-4BE8-9359-45143BB124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44516B3C-A8BE-46FC-B643-3DFEB7F283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4">
              <a:extLst>
                <a:ext uri="{FF2B5EF4-FFF2-40B4-BE49-F238E27FC236}">
                  <a16:creationId xmlns:a16="http://schemas.microsoft.com/office/drawing/2014/main" id="{59FD699C-3920-4E57-BE27-165A3F036C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5">
              <a:extLst>
                <a:ext uri="{FF2B5EF4-FFF2-40B4-BE49-F238E27FC236}">
                  <a16:creationId xmlns:a16="http://schemas.microsoft.com/office/drawing/2014/main" id="{0FB0C02E-3F53-4889-8ADF-80DBC43F693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Line 16">
              <a:extLst>
                <a:ext uri="{FF2B5EF4-FFF2-40B4-BE49-F238E27FC236}">
                  <a16:creationId xmlns:a16="http://schemas.microsoft.com/office/drawing/2014/main" id="{F8A0C89C-946F-4BCD-8A27-BB73E37FE5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23" name="Freeform 17">
              <a:extLst>
                <a:ext uri="{FF2B5EF4-FFF2-40B4-BE49-F238E27FC236}">
                  <a16:creationId xmlns:a16="http://schemas.microsoft.com/office/drawing/2014/main" id="{70C83EAF-4E92-4849-A240-B257871DC0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8">
              <a:extLst>
                <a:ext uri="{FF2B5EF4-FFF2-40B4-BE49-F238E27FC236}">
                  <a16:creationId xmlns:a16="http://schemas.microsoft.com/office/drawing/2014/main" id="{320FD164-4D7A-469C-B3F4-B926BFACF5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9">
              <a:extLst>
                <a:ext uri="{FF2B5EF4-FFF2-40B4-BE49-F238E27FC236}">
                  <a16:creationId xmlns:a16="http://schemas.microsoft.com/office/drawing/2014/main" id="{F6E14D9A-4E63-48FF-95C5-9E8DDFF86C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20">
              <a:extLst>
                <a:ext uri="{FF2B5EF4-FFF2-40B4-BE49-F238E27FC236}">
                  <a16:creationId xmlns:a16="http://schemas.microsoft.com/office/drawing/2014/main" id="{F3DCD24F-3CA8-4404-B22C-E4C928995F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Rectangle 21">
              <a:extLst>
                <a:ext uri="{FF2B5EF4-FFF2-40B4-BE49-F238E27FC236}">
                  <a16:creationId xmlns:a16="http://schemas.microsoft.com/office/drawing/2014/main" id="{8AD2E827-32A3-4BE4-9CC6-8315629177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8" name="Freeform 22">
              <a:extLst>
                <a:ext uri="{FF2B5EF4-FFF2-40B4-BE49-F238E27FC236}">
                  <a16:creationId xmlns:a16="http://schemas.microsoft.com/office/drawing/2014/main" id="{47FB2CCC-1230-494F-B2D1-F05E5B8EDF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3">
              <a:extLst>
                <a:ext uri="{FF2B5EF4-FFF2-40B4-BE49-F238E27FC236}">
                  <a16:creationId xmlns:a16="http://schemas.microsoft.com/office/drawing/2014/main" id="{A5F44514-9274-47E3-9243-CA9356C166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4">
              <a:extLst>
                <a:ext uri="{FF2B5EF4-FFF2-40B4-BE49-F238E27FC236}">
                  <a16:creationId xmlns:a16="http://schemas.microsoft.com/office/drawing/2014/main" id="{D06192CD-AD86-4DCA-8B53-4ACCA46583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5">
              <a:extLst>
                <a:ext uri="{FF2B5EF4-FFF2-40B4-BE49-F238E27FC236}">
                  <a16:creationId xmlns:a16="http://schemas.microsoft.com/office/drawing/2014/main" id="{99E9203A-21E4-46D8-981A-4B28CA320A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6">
              <a:extLst>
                <a:ext uri="{FF2B5EF4-FFF2-40B4-BE49-F238E27FC236}">
                  <a16:creationId xmlns:a16="http://schemas.microsoft.com/office/drawing/2014/main" id="{32FCE9B6-FB52-4045-8DCC-E5959B9A40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7">
              <a:extLst>
                <a:ext uri="{FF2B5EF4-FFF2-40B4-BE49-F238E27FC236}">
                  <a16:creationId xmlns:a16="http://schemas.microsoft.com/office/drawing/2014/main" id="{E4A7025C-CDE8-429A-BBB9-E7380C9623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8">
              <a:extLst>
                <a:ext uri="{FF2B5EF4-FFF2-40B4-BE49-F238E27FC236}">
                  <a16:creationId xmlns:a16="http://schemas.microsoft.com/office/drawing/2014/main" id="{A4EA0256-5DF5-437A-98A7-B79F3E6BB8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9">
              <a:extLst>
                <a:ext uri="{FF2B5EF4-FFF2-40B4-BE49-F238E27FC236}">
                  <a16:creationId xmlns:a16="http://schemas.microsoft.com/office/drawing/2014/main" id="{90C9433D-9E1C-493B-BEBD-C3081FFA32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30">
              <a:extLst>
                <a:ext uri="{FF2B5EF4-FFF2-40B4-BE49-F238E27FC236}">
                  <a16:creationId xmlns:a16="http://schemas.microsoft.com/office/drawing/2014/main" id="{352B39BB-F298-4285-A709-1FBA0CB722C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1">
              <a:extLst>
                <a:ext uri="{FF2B5EF4-FFF2-40B4-BE49-F238E27FC236}">
                  <a16:creationId xmlns:a16="http://schemas.microsoft.com/office/drawing/2014/main" id="{31CAF2A0-CBA0-4E86-AA87-8750EC1AFB2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DD126A91-DECA-4026-CCA2-DDBBE859C9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19015" y="1093787"/>
            <a:ext cx="3059969" cy="4697413"/>
          </a:xfrm>
        </p:spPr>
        <p:txBody>
          <a:bodyPr>
            <a:normAutofit/>
          </a:bodyPr>
          <a:lstStyle/>
          <a:p>
            <a:r>
              <a:rPr lang="en-US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Activity Diagram</a:t>
            </a:r>
          </a:p>
        </p:txBody>
      </p:sp>
      <p:sp useBgFill="1">
        <p:nvSpPr>
          <p:cNvPr id="39" name="Round Diagonal Corner Rectangle 7">
            <a:extLst>
              <a:ext uri="{FF2B5EF4-FFF2-40B4-BE49-F238E27FC236}">
                <a16:creationId xmlns:a16="http://schemas.microsoft.com/office/drawing/2014/main" id="{7D1C411D-0818-4640-8657-2AF78250C8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25084" y="0"/>
            <a:ext cx="7566916" cy="6848476"/>
          </a:xfrm>
          <a:prstGeom prst="round2DiagRect">
            <a:avLst>
              <a:gd name="adj1" fmla="val 0"/>
              <a:gd name="adj2" fmla="val 0"/>
            </a:avLst>
          </a:prstGeom>
          <a:ln w="19050" cap="sq">
            <a:noFill/>
            <a:miter lim="800000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 descr="Diagram&#10;&#10;Description automatically generated">
            <a:extLst>
              <a:ext uri="{FF2B5EF4-FFF2-40B4-BE49-F238E27FC236}">
                <a16:creationId xmlns:a16="http://schemas.microsoft.com/office/drawing/2014/main" id="{6DBA9A2F-4BE1-D330-A7B5-4CCC43D787D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139754" y="-1"/>
            <a:ext cx="3913038" cy="6848476"/>
          </a:xfrm>
        </p:spPr>
      </p:pic>
    </p:spTree>
    <p:extLst>
      <p:ext uri="{BB962C8B-B14F-4D97-AF65-F5344CB8AC3E}">
        <p14:creationId xmlns:p14="http://schemas.microsoft.com/office/powerpoint/2010/main" val="31313664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DA1416-4438-4A3C-EB77-E8B66D854D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17233" y="167078"/>
            <a:ext cx="8957534" cy="1182838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800" dirty="0"/>
              <a:t>Component Diagram</a:t>
            </a:r>
          </a:p>
        </p:txBody>
      </p:sp>
      <p:pic>
        <p:nvPicPr>
          <p:cNvPr id="7" name="Picture 6" descr="Diagram&#10;&#10;Description automatically generated">
            <a:extLst>
              <a:ext uri="{FF2B5EF4-FFF2-40B4-BE49-F238E27FC236}">
                <a16:creationId xmlns:a16="http://schemas.microsoft.com/office/drawing/2014/main" id="{B902CBFB-05D6-CB2F-E8CC-2ACFF2EC4E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9136" y="1349916"/>
            <a:ext cx="11488188" cy="50508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403178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DA1416-4438-4A3C-EB77-E8B66D854D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17233" y="167078"/>
            <a:ext cx="8957534" cy="1182838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800" dirty="0"/>
              <a:t>Deployment Diagram</a:t>
            </a:r>
          </a:p>
        </p:txBody>
      </p:sp>
      <p:pic>
        <p:nvPicPr>
          <p:cNvPr id="4" name="Picture 3" descr="Diagram&#10;&#10;Description automatically generated with medium confidence">
            <a:extLst>
              <a:ext uri="{FF2B5EF4-FFF2-40B4-BE49-F238E27FC236}">
                <a16:creationId xmlns:a16="http://schemas.microsoft.com/office/drawing/2014/main" id="{EDEE0D95-5C4F-0578-63F2-5E1C449B87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8356" y="1654229"/>
            <a:ext cx="10955288" cy="44306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872941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6697F791-5FFA-4164-899F-EB52EA72B0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2">
            <a:extLst>
              <a:ext uri="{FF2B5EF4-FFF2-40B4-BE49-F238E27FC236}">
                <a16:creationId xmlns:a16="http://schemas.microsoft.com/office/drawing/2014/main" id="{4E28A1A9-FB81-4816-AAEA-C3B4309469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90" y="-2"/>
            <a:ext cx="4061525" cy="6858001"/>
          </a:xfrm>
          <a:prstGeom prst="rect">
            <a:avLst/>
          </a:prstGeom>
          <a:extLst>
            <a:ext uri="{909E8E84-426E-40dd-AFC4-6F175D3DCCD1}">
              <a14:hiddenFill xmlns="" xmlns:a16="http://schemas.microsoft.com/office/drawing/2014/main" xmlns:p14="http://schemas.microsoft.com/office/powerpoint/2010/main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B773AB25-A422-41AA-9737-5E04C1966D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853"/>
            <a:ext cx="4055621" cy="6858000"/>
          </a:xfrm>
          <a:prstGeom prst="rect">
            <a:avLst/>
          </a:prstGeom>
          <a:ln>
            <a:noFill/>
          </a:ln>
          <a:effectLst>
            <a:outerShdw blurRad="76200" dist="38100" algn="l" rotWithShape="0">
              <a:prstClr val="black">
                <a:alpha val="37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7" name="Picture 2">
            <a:extLst>
              <a:ext uri="{FF2B5EF4-FFF2-40B4-BE49-F238E27FC236}">
                <a16:creationId xmlns:a16="http://schemas.microsoft.com/office/drawing/2014/main" id="{AF0552B8-DE8C-40DF-B29F-1728E6A106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2530" y="23283"/>
            <a:ext cx="4078152" cy="6858001"/>
          </a:xfrm>
          <a:prstGeom prst="rect">
            <a:avLst/>
          </a:prstGeom>
          <a:noFill/>
          <a:extLst>
            <a:ext uri="{909E8E84-426E-40dd-AFC4-6F175D3DCCD1}">
              <a14:hiddenFill xmlns="" xmlns:a16="http://schemas.microsoft.com/office/drawing/2014/main" xmlns:p14="http://schemas.microsoft.com/office/powerpoint/2010/main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C31B93F-2683-00C0-15B5-575DE75B5F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92969" y="2406346"/>
            <a:ext cx="2851417" cy="1478570"/>
          </a:xfrm>
        </p:spPr>
        <p:txBody>
          <a:bodyPr>
            <a:normAutofit/>
          </a:bodyPr>
          <a:lstStyle/>
          <a:p>
            <a:r>
              <a:rPr lang="en-US" sz="6600" dirty="0">
                <a:solidFill>
                  <a:schemeClr val="bg1"/>
                </a:solidFill>
              </a:rPr>
              <a:t>Demo</a:t>
            </a:r>
            <a:endParaRPr lang="en-US" sz="3200" dirty="0">
              <a:solidFill>
                <a:schemeClr val="bg1"/>
              </a:solidFill>
            </a:endParaRPr>
          </a:p>
        </p:txBody>
      </p:sp>
      <p:pic>
        <p:nvPicPr>
          <p:cNvPr id="3" name="Final Demo">
            <a:hlinkClick r:id="" action="ppaction://media"/>
            <a:extLst>
              <a:ext uri="{FF2B5EF4-FFF2-40B4-BE49-F238E27FC236}">
                <a16:creationId xmlns:a16="http://schemas.microsoft.com/office/drawing/2014/main" id="{474AAE24-DF23-BC01-F67B-8FF7D8307F9B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524341" y="1435102"/>
            <a:ext cx="7040596" cy="3867016"/>
          </a:xfrm>
        </p:spPr>
      </p:pic>
      <p:grpSp>
        <p:nvGrpSpPr>
          <p:cNvPr id="19" name="Group 18">
            <a:extLst>
              <a:ext uri="{FF2B5EF4-FFF2-40B4-BE49-F238E27FC236}">
                <a16:creationId xmlns:a16="http://schemas.microsoft.com/office/drawing/2014/main" id="{6AD0D387-1584-4477-B5F8-52B50D4F22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20788" cy="6858001"/>
            <a:chOff x="-14288" y="0"/>
            <a:chExt cx="1220788" cy="6858001"/>
          </a:xfrm>
          <a:gradFill flip="none" rotWithShape="1">
            <a:gsLst>
              <a:gs pos="0">
                <a:schemeClr val="bg2"/>
              </a:gs>
              <a:gs pos="100000">
                <a:schemeClr val="tx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20" name="Rectangle 5">
              <a:extLst>
                <a:ext uri="{FF2B5EF4-FFF2-40B4-BE49-F238E27FC236}">
                  <a16:creationId xmlns:a16="http://schemas.microsoft.com/office/drawing/2014/main" id="{22C90122-8CF0-4164-B596-168DE41D39A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1" name="Freeform 6">
              <a:extLst>
                <a:ext uri="{FF2B5EF4-FFF2-40B4-BE49-F238E27FC236}">
                  <a16:creationId xmlns:a16="http://schemas.microsoft.com/office/drawing/2014/main" id="{E74D534E-37A6-4D27-9C47-0B2F052783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7">
              <a:extLst>
                <a:ext uri="{FF2B5EF4-FFF2-40B4-BE49-F238E27FC236}">
                  <a16:creationId xmlns:a16="http://schemas.microsoft.com/office/drawing/2014/main" id="{1C1C156E-D2E0-468A-9B19-79521D69BF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8">
              <a:extLst>
                <a:ext uri="{FF2B5EF4-FFF2-40B4-BE49-F238E27FC236}">
                  <a16:creationId xmlns:a16="http://schemas.microsoft.com/office/drawing/2014/main" id="{14C97F11-4F6C-4DFF-89BC-3AEA5B7FF7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9">
              <a:extLst>
                <a:ext uri="{FF2B5EF4-FFF2-40B4-BE49-F238E27FC236}">
                  <a16:creationId xmlns:a16="http://schemas.microsoft.com/office/drawing/2014/main" id="{773C2106-77CE-42E1-839F-925EAEBB2F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0">
              <a:extLst>
                <a:ext uri="{FF2B5EF4-FFF2-40B4-BE49-F238E27FC236}">
                  <a16:creationId xmlns:a16="http://schemas.microsoft.com/office/drawing/2014/main" id="{E2807D33-BD1F-4B09-8D93-63C06DB3C0F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1">
              <a:extLst>
                <a:ext uri="{FF2B5EF4-FFF2-40B4-BE49-F238E27FC236}">
                  <a16:creationId xmlns:a16="http://schemas.microsoft.com/office/drawing/2014/main" id="{84BDF3E8-157B-47D1-AF8E-FE1EFF0612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12">
              <a:extLst>
                <a:ext uri="{FF2B5EF4-FFF2-40B4-BE49-F238E27FC236}">
                  <a16:creationId xmlns:a16="http://schemas.microsoft.com/office/drawing/2014/main" id="{68B482B5-E0FD-406A-99B2-297DF333546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13">
              <a:extLst>
                <a:ext uri="{FF2B5EF4-FFF2-40B4-BE49-F238E27FC236}">
                  <a16:creationId xmlns:a16="http://schemas.microsoft.com/office/drawing/2014/main" id="{B8750F30-12E8-410B-8709-78F1EF3BBE7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14">
              <a:extLst>
                <a:ext uri="{FF2B5EF4-FFF2-40B4-BE49-F238E27FC236}">
                  <a16:creationId xmlns:a16="http://schemas.microsoft.com/office/drawing/2014/main" id="{DB2D030A-4700-4CC4-A971-F119F8372C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15">
              <a:extLst>
                <a:ext uri="{FF2B5EF4-FFF2-40B4-BE49-F238E27FC236}">
                  <a16:creationId xmlns:a16="http://schemas.microsoft.com/office/drawing/2014/main" id="{B4E516DB-F66E-4E88-8CAA-67153F5618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Line 16">
              <a:extLst>
                <a:ext uri="{FF2B5EF4-FFF2-40B4-BE49-F238E27FC236}">
                  <a16:creationId xmlns:a16="http://schemas.microsoft.com/office/drawing/2014/main" id="{DF749FDD-DD56-4DC9-A379-77E1106981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32" name="Freeform 17">
              <a:extLst>
                <a:ext uri="{FF2B5EF4-FFF2-40B4-BE49-F238E27FC236}">
                  <a16:creationId xmlns:a16="http://schemas.microsoft.com/office/drawing/2014/main" id="{6AD95087-E0AF-45D3-B824-EFFCBBECDE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18">
              <a:extLst>
                <a:ext uri="{FF2B5EF4-FFF2-40B4-BE49-F238E27FC236}">
                  <a16:creationId xmlns:a16="http://schemas.microsoft.com/office/drawing/2014/main" id="{2D21010F-3DE2-4881-B9D5-3415C4E05D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19">
              <a:extLst>
                <a:ext uri="{FF2B5EF4-FFF2-40B4-BE49-F238E27FC236}">
                  <a16:creationId xmlns:a16="http://schemas.microsoft.com/office/drawing/2014/main" id="{2AFDF4BC-8E99-4A2C-9EF2-4B98A05C2E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0">
              <a:extLst>
                <a:ext uri="{FF2B5EF4-FFF2-40B4-BE49-F238E27FC236}">
                  <a16:creationId xmlns:a16="http://schemas.microsoft.com/office/drawing/2014/main" id="{BB8EAEE8-22EA-4103-A02E-5043474C4B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Rectangle 21">
              <a:extLst>
                <a:ext uri="{FF2B5EF4-FFF2-40B4-BE49-F238E27FC236}">
                  <a16:creationId xmlns:a16="http://schemas.microsoft.com/office/drawing/2014/main" id="{7148ABD2-E447-429F-B97E-86494051C1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37" name="Freeform 22">
              <a:extLst>
                <a:ext uri="{FF2B5EF4-FFF2-40B4-BE49-F238E27FC236}">
                  <a16:creationId xmlns:a16="http://schemas.microsoft.com/office/drawing/2014/main" id="{99900F4A-F8CA-456E-9FA0-34572621C09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23">
              <a:extLst>
                <a:ext uri="{FF2B5EF4-FFF2-40B4-BE49-F238E27FC236}">
                  <a16:creationId xmlns:a16="http://schemas.microsoft.com/office/drawing/2014/main" id="{DF5CD0A9-E49B-4968-886B-41C1A66D23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24">
              <a:extLst>
                <a:ext uri="{FF2B5EF4-FFF2-40B4-BE49-F238E27FC236}">
                  <a16:creationId xmlns:a16="http://schemas.microsoft.com/office/drawing/2014/main" id="{7E462582-7383-4272-A323-85C9D137C4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Freeform 25">
              <a:extLst>
                <a:ext uri="{FF2B5EF4-FFF2-40B4-BE49-F238E27FC236}">
                  <a16:creationId xmlns:a16="http://schemas.microsoft.com/office/drawing/2014/main" id="{CB472F67-7C37-4D80-B346-DE30D44B55A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1" name="Freeform 26">
              <a:extLst>
                <a:ext uri="{FF2B5EF4-FFF2-40B4-BE49-F238E27FC236}">
                  <a16:creationId xmlns:a16="http://schemas.microsoft.com/office/drawing/2014/main" id="{19A8AE83-358F-4D4E-91C7-F09E35097A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27">
              <a:extLst>
                <a:ext uri="{FF2B5EF4-FFF2-40B4-BE49-F238E27FC236}">
                  <a16:creationId xmlns:a16="http://schemas.microsoft.com/office/drawing/2014/main" id="{C4B79436-9285-45DE-A9FB-B3DD750738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28">
              <a:extLst>
                <a:ext uri="{FF2B5EF4-FFF2-40B4-BE49-F238E27FC236}">
                  <a16:creationId xmlns:a16="http://schemas.microsoft.com/office/drawing/2014/main" id="{B0BF8BF3-C90A-483A-B61E-13D2C41FBA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29">
              <a:extLst>
                <a:ext uri="{FF2B5EF4-FFF2-40B4-BE49-F238E27FC236}">
                  <a16:creationId xmlns:a16="http://schemas.microsoft.com/office/drawing/2014/main" id="{31011274-F329-444B-9B06-69DD2EC4490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0">
              <a:extLst>
                <a:ext uri="{FF2B5EF4-FFF2-40B4-BE49-F238E27FC236}">
                  <a16:creationId xmlns:a16="http://schemas.microsoft.com/office/drawing/2014/main" id="{DB8B1D39-5B9A-4B4E-849B-A5821A24600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1">
              <a:extLst>
                <a:ext uri="{FF2B5EF4-FFF2-40B4-BE49-F238E27FC236}">
                  <a16:creationId xmlns:a16="http://schemas.microsoft.com/office/drawing/2014/main" id="{336ECD63-75C2-4A32-A31B-30BB309724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</p:spTree>
    <p:extLst>
      <p:ext uri="{BB962C8B-B14F-4D97-AF65-F5344CB8AC3E}">
        <p14:creationId xmlns:p14="http://schemas.microsoft.com/office/powerpoint/2010/main" val="419827780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2104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6BFC9644-673A-459F-B3C5-9310A4E50E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4ADB9295-9645-4BF2-ADFD-75800B7FAD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4288" y="0"/>
            <a:ext cx="1220788" cy="6858001"/>
            <a:chOff x="-14288" y="0"/>
            <a:chExt cx="1220788" cy="6858001"/>
          </a:xfrm>
          <a:solidFill>
            <a:schemeClr val="bg2">
              <a:lumMod val="60000"/>
              <a:lumOff val="40000"/>
              <a:alpha val="60000"/>
            </a:schemeClr>
          </a:solidFill>
        </p:grpSpPr>
        <p:sp>
          <p:nvSpPr>
            <p:cNvPr id="11" name="Rectangle 5">
              <a:extLst>
                <a:ext uri="{FF2B5EF4-FFF2-40B4-BE49-F238E27FC236}">
                  <a16:creationId xmlns:a16="http://schemas.microsoft.com/office/drawing/2014/main" id="{95B061E9-E435-4E1B-B160-96584A1166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2" name="Freeform 6">
              <a:extLst>
                <a:ext uri="{FF2B5EF4-FFF2-40B4-BE49-F238E27FC236}">
                  <a16:creationId xmlns:a16="http://schemas.microsoft.com/office/drawing/2014/main" id="{3CD7972E-7D38-40EE-A80B-E2A848811E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" name="Freeform 7">
              <a:extLst>
                <a:ext uri="{FF2B5EF4-FFF2-40B4-BE49-F238E27FC236}">
                  <a16:creationId xmlns:a16="http://schemas.microsoft.com/office/drawing/2014/main" id="{524A3B55-746F-419F-8CFF-5F3A4BE143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8">
              <a:extLst>
                <a:ext uri="{FF2B5EF4-FFF2-40B4-BE49-F238E27FC236}">
                  <a16:creationId xmlns:a16="http://schemas.microsoft.com/office/drawing/2014/main" id="{9C63219B-AD72-4494-935E-F5C70DB549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Freeform 9">
              <a:extLst>
                <a:ext uri="{FF2B5EF4-FFF2-40B4-BE49-F238E27FC236}">
                  <a16:creationId xmlns:a16="http://schemas.microsoft.com/office/drawing/2014/main" id="{15B41FD2-05E2-44E7-8760-09E65D1C60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" name="Freeform 10">
              <a:extLst>
                <a:ext uri="{FF2B5EF4-FFF2-40B4-BE49-F238E27FC236}">
                  <a16:creationId xmlns:a16="http://schemas.microsoft.com/office/drawing/2014/main" id="{FE6D63D0-3347-4EE2-8F65-F1C32168FA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1">
              <a:extLst>
                <a:ext uri="{FF2B5EF4-FFF2-40B4-BE49-F238E27FC236}">
                  <a16:creationId xmlns:a16="http://schemas.microsoft.com/office/drawing/2014/main" id="{538A46A3-DB16-45D5-B636-03EFE39FE9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2">
              <a:extLst>
                <a:ext uri="{FF2B5EF4-FFF2-40B4-BE49-F238E27FC236}">
                  <a16:creationId xmlns:a16="http://schemas.microsoft.com/office/drawing/2014/main" id="{0B8A2B0E-823F-4BE8-9359-45143BB124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44516B3C-A8BE-46FC-B643-3DFEB7F283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4">
              <a:extLst>
                <a:ext uri="{FF2B5EF4-FFF2-40B4-BE49-F238E27FC236}">
                  <a16:creationId xmlns:a16="http://schemas.microsoft.com/office/drawing/2014/main" id="{59FD699C-3920-4E57-BE27-165A3F036C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5">
              <a:extLst>
                <a:ext uri="{FF2B5EF4-FFF2-40B4-BE49-F238E27FC236}">
                  <a16:creationId xmlns:a16="http://schemas.microsoft.com/office/drawing/2014/main" id="{0FB0C02E-3F53-4889-8ADF-80DBC43F693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Line 16">
              <a:extLst>
                <a:ext uri="{FF2B5EF4-FFF2-40B4-BE49-F238E27FC236}">
                  <a16:creationId xmlns:a16="http://schemas.microsoft.com/office/drawing/2014/main" id="{F8A0C89C-946F-4BCD-8A27-BB73E37FE5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23" name="Freeform 17">
              <a:extLst>
                <a:ext uri="{FF2B5EF4-FFF2-40B4-BE49-F238E27FC236}">
                  <a16:creationId xmlns:a16="http://schemas.microsoft.com/office/drawing/2014/main" id="{70C83EAF-4E92-4849-A240-B257871DC0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8">
              <a:extLst>
                <a:ext uri="{FF2B5EF4-FFF2-40B4-BE49-F238E27FC236}">
                  <a16:creationId xmlns:a16="http://schemas.microsoft.com/office/drawing/2014/main" id="{320FD164-4D7A-469C-B3F4-B926BFACF5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9">
              <a:extLst>
                <a:ext uri="{FF2B5EF4-FFF2-40B4-BE49-F238E27FC236}">
                  <a16:creationId xmlns:a16="http://schemas.microsoft.com/office/drawing/2014/main" id="{F6E14D9A-4E63-48FF-95C5-9E8DDFF86C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20">
              <a:extLst>
                <a:ext uri="{FF2B5EF4-FFF2-40B4-BE49-F238E27FC236}">
                  <a16:creationId xmlns:a16="http://schemas.microsoft.com/office/drawing/2014/main" id="{F3DCD24F-3CA8-4404-B22C-E4C928995F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Rectangle 21">
              <a:extLst>
                <a:ext uri="{FF2B5EF4-FFF2-40B4-BE49-F238E27FC236}">
                  <a16:creationId xmlns:a16="http://schemas.microsoft.com/office/drawing/2014/main" id="{8AD2E827-32A3-4BE4-9CC6-8315629177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8" name="Freeform 22">
              <a:extLst>
                <a:ext uri="{FF2B5EF4-FFF2-40B4-BE49-F238E27FC236}">
                  <a16:creationId xmlns:a16="http://schemas.microsoft.com/office/drawing/2014/main" id="{47FB2CCC-1230-494F-B2D1-F05E5B8EDF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3">
              <a:extLst>
                <a:ext uri="{FF2B5EF4-FFF2-40B4-BE49-F238E27FC236}">
                  <a16:creationId xmlns:a16="http://schemas.microsoft.com/office/drawing/2014/main" id="{A5F44514-9274-47E3-9243-CA9356C166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4">
              <a:extLst>
                <a:ext uri="{FF2B5EF4-FFF2-40B4-BE49-F238E27FC236}">
                  <a16:creationId xmlns:a16="http://schemas.microsoft.com/office/drawing/2014/main" id="{D06192CD-AD86-4DCA-8B53-4ACCA46583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5">
              <a:extLst>
                <a:ext uri="{FF2B5EF4-FFF2-40B4-BE49-F238E27FC236}">
                  <a16:creationId xmlns:a16="http://schemas.microsoft.com/office/drawing/2014/main" id="{99E9203A-21E4-46D8-981A-4B28CA320A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6">
              <a:extLst>
                <a:ext uri="{FF2B5EF4-FFF2-40B4-BE49-F238E27FC236}">
                  <a16:creationId xmlns:a16="http://schemas.microsoft.com/office/drawing/2014/main" id="{32FCE9B6-FB52-4045-8DCC-E5959B9A40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7">
              <a:extLst>
                <a:ext uri="{FF2B5EF4-FFF2-40B4-BE49-F238E27FC236}">
                  <a16:creationId xmlns:a16="http://schemas.microsoft.com/office/drawing/2014/main" id="{E4A7025C-CDE8-429A-BBB9-E7380C9623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8">
              <a:extLst>
                <a:ext uri="{FF2B5EF4-FFF2-40B4-BE49-F238E27FC236}">
                  <a16:creationId xmlns:a16="http://schemas.microsoft.com/office/drawing/2014/main" id="{A4EA0256-5DF5-437A-98A7-B79F3E6BB8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9">
              <a:extLst>
                <a:ext uri="{FF2B5EF4-FFF2-40B4-BE49-F238E27FC236}">
                  <a16:creationId xmlns:a16="http://schemas.microsoft.com/office/drawing/2014/main" id="{90C9433D-9E1C-493B-BEBD-C3081FFA32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30">
              <a:extLst>
                <a:ext uri="{FF2B5EF4-FFF2-40B4-BE49-F238E27FC236}">
                  <a16:creationId xmlns:a16="http://schemas.microsoft.com/office/drawing/2014/main" id="{352B39BB-F298-4285-A709-1FBA0CB722C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1">
              <a:extLst>
                <a:ext uri="{FF2B5EF4-FFF2-40B4-BE49-F238E27FC236}">
                  <a16:creationId xmlns:a16="http://schemas.microsoft.com/office/drawing/2014/main" id="{31CAF2A0-CBA0-4E86-AA87-8750EC1AFB2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30A3E352-E40B-5343-8D4B-C98BFB81CD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19015" y="1093787"/>
            <a:ext cx="3059969" cy="4697413"/>
          </a:xfrm>
        </p:spPr>
        <p:txBody>
          <a:bodyPr>
            <a:norm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Members</a:t>
            </a:r>
          </a:p>
        </p:txBody>
      </p:sp>
      <p:sp useBgFill="1">
        <p:nvSpPr>
          <p:cNvPr id="39" name="Round Diagonal Corner Rectangle 7">
            <a:extLst>
              <a:ext uri="{FF2B5EF4-FFF2-40B4-BE49-F238E27FC236}">
                <a16:creationId xmlns:a16="http://schemas.microsoft.com/office/drawing/2014/main" id="{7D1C411D-0818-4640-8657-2AF78250C8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25084" y="0"/>
            <a:ext cx="7566916" cy="6848476"/>
          </a:xfrm>
          <a:prstGeom prst="round2DiagRect">
            <a:avLst>
              <a:gd name="adj1" fmla="val 0"/>
              <a:gd name="adj2" fmla="val 0"/>
            </a:avLst>
          </a:prstGeom>
          <a:ln w="19050" cap="sq">
            <a:noFill/>
            <a:miter lim="800000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D12B3B-2FC5-63EA-5461-ECF92AA5ED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15467" y="1110413"/>
            <a:ext cx="5831944" cy="4697413"/>
          </a:xfrm>
        </p:spPr>
        <p:txBody>
          <a:bodyPr>
            <a:normAutofit/>
          </a:bodyPr>
          <a:lstStyle/>
          <a:p>
            <a:pPr marL="514350" lvl="0" indent="-514350">
              <a:lnSpc>
                <a:spcPct val="110000"/>
              </a:lnSpc>
              <a:buFont typeface="+mj-lt"/>
              <a:buAutoNum type="arabicPeriod"/>
            </a:pP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Manan Dalal(MUD200000)</a:t>
            </a:r>
          </a:p>
          <a:p>
            <a:pPr marL="514350" lvl="0" indent="-514350">
              <a:lnSpc>
                <a:spcPct val="110000"/>
              </a:lnSpc>
              <a:buFont typeface="+mj-lt"/>
              <a:buAutoNum type="arabicPeriod"/>
            </a:pPr>
            <a:r>
              <a:rPr lang="en-US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Lipi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Patel(LDP210000)</a:t>
            </a:r>
          </a:p>
          <a:p>
            <a:pPr marL="514350" lvl="0" indent="-514350">
              <a:lnSpc>
                <a:spcPct val="110000"/>
              </a:lnSpc>
              <a:buFont typeface="+mj-lt"/>
              <a:buAutoNum type="arabicPeriod"/>
            </a:pP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Namrata </a:t>
            </a:r>
            <a:r>
              <a:rPr lang="en-US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Thaker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(NDT200003)</a:t>
            </a:r>
          </a:p>
          <a:p>
            <a:pPr marL="514350" lvl="0" indent="-514350">
              <a:lnSpc>
                <a:spcPct val="110000"/>
              </a:lnSpc>
              <a:buFont typeface="+mj-lt"/>
              <a:buAutoNum type="arabicPeriod"/>
            </a:pP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Akash Ramani(AXR200012)</a:t>
            </a:r>
          </a:p>
          <a:p>
            <a:pPr marL="514350" lvl="0" indent="-514350">
              <a:lnSpc>
                <a:spcPct val="110000"/>
              </a:lnSpc>
              <a:buFont typeface="+mj-lt"/>
              <a:buAutoNum type="arabicPeriod"/>
            </a:pPr>
            <a:r>
              <a:rPr lang="en-US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Fenil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Godhani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(FKG210000)</a:t>
            </a:r>
          </a:p>
          <a:p>
            <a:pPr marL="514350" lvl="0" indent="-514350">
              <a:lnSpc>
                <a:spcPct val="110000"/>
              </a:lnSpc>
              <a:buFont typeface="+mj-lt"/>
              <a:buAutoNum type="arabicPeriod"/>
            </a:pP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Yash </a:t>
            </a:r>
            <a:r>
              <a:rPr lang="en-US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Shingvi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(YXS210018)</a:t>
            </a:r>
          </a:p>
          <a:p>
            <a:pPr marL="514350" lvl="0" indent="-514350">
              <a:lnSpc>
                <a:spcPct val="110000"/>
              </a:lnSpc>
              <a:buFont typeface="+mj-lt"/>
              <a:buAutoNum type="arabicPeriod"/>
            </a:pP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Yash </a:t>
            </a:r>
            <a:r>
              <a:rPr lang="en-US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Kolhe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(YSK210001)</a:t>
            </a:r>
          </a:p>
          <a:p>
            <a:pPr marL="514350" lvl="0" indent="-514350">
              <a:lnSpc>
                <a:spcPct val="110000"/>
              </a:lnSpc>
              <a:buFont typeface="+mj-lt"/>
              <a:buAutoNum type="arabicPeriod"/>
            </a:pP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Nishant Ramani(NXR210001)</a:t>
            </a:r>
          </a:p>
          <a:p>
            <a:pPr marL="514350" lvl="0" indent="-514350">
              <a:lnSpc>
                <a:spcPct val="110000"/>
              </a:lnSpc>
              <a:buFont typeface="+mj-lt"/>
              <a:buAutoNum type="arabicPeriod"/>
            </a:pPr>
            <a:r>
              <a:rPr lang="en-US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Nischal</a:t>
            </a: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Sudeep(NTS200000)</a:t>
            </a:r>
          </a:p>
          <a:p>
            <a:pPr>
              <a:lnSpc>
                <a:spcPct val="110000"/>
              </a:lnSpc>
            </a:pPr>
            <a:endParaRPr lang="en-US" sz="2200" dirty="0"/>
          </a:p>
        </p:txBody>
      </p:sp>
    </p:spTree>
    <p:extLst>
      <p:ext uri="{BB962C8B-B14F-4D97-AF65-F5344CB8AC3E}">
        <p14:creationId xmlns:p14="http://schemas.microsoft.com/office/powerpoint/2010/main" val="146984723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46B0B9-BA0C-B99D-DB68-6B3C4BE61C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Test Cases</a:t>
            </a:r>
          </a:p>
        </p:txBody>
      </p:sp>
      <p:pic>
        <p:nvPicPr>
          <p:cNvPr id="5" name="Content Placeholder 4" descr="Table&#10;&#10;Description automatically generated">
            <a:extLst>
              <a:ext uri="{FF2B5EF4-FFF2-40B4-BE49-F238E27FC236}">
                <a16:creationId xmlns:a16="http://schemas.microsoft.com/office/drawing/2014/main" id="{6BBFE367-4794-9ACB-658D-D767641813C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41413" y="1916977"/>
            <a:ext cx="9149743" cy="4449999"/>
          </a:xfrm>
        </p:spPr>
      </p:pic>
    </p:spTree>
    <p:extLst>
      <p:ext uri="{BB962C8B-B14F-4D97-AF65-F5344CB8AC3E}">
        <p14:creationId xmlns:p14="http://schemas.microsoft.com/office/powerpoint/2010/main" val="134267614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8000"/>
                <a:hueMod val="94000"/>
                <a:satMod val="148000"/>
                <a:lumMod val="150000"/>
              </a:schemeClr>
            </a:gs>
            <a:gs pos="100000">
              <a:schemeClr val="bg1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>
            <a:extLst>
              <a:ext uri="{FF2B5EF4-FFF2-40B4-BE49-F238E27FC236}">
                <a16:creationId xmlns:a16="http://schemas.microsoft.com/office/drawing/2014/main" id="{9ACD3AF8-B16E-4174-8C1A-41F683C4AF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6="http://schemas.microsoft.com/office/drawing/2014/main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9" name="Group 8">
            <a:extLst>
              <a:ext uri="{FF2B5EF4-FFF2-40B4-BE49-F238E27FC236}">
                <a16:creationId xmlns:a16="http://schemas.microsoft.com/office/drawing/2014/main" id="{FF5EAD09-B81D-415F-8BCF-73C81AE05F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0" name="Rectangle 5">
              <a:extLst>
                <a:ext uri="{FF2B5EF4-FFF2-40B4-BE49-F238E27FC236}">
                  <a16:creationId xmlns:a16="http://schemas.microsoft.com/office/drawing/2014/main" id="{CFB79010-8ED4-49EF-AFD2-F4D8C80B69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1" name="Freeform 6">
              <a:extLst>
                <a:ext uri="{FF2B5EF4-FFF2-40B4-BE49-F238E27FC236}">
                  <a16:creationId xmlns:a16="http://schemas.microsoft.com/office/drawing/2014/main" id="{4649B869-006E-42B5-9DDC-21049B130E0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" name="Freeform 7">
              <a:extLst>
                <a:ext uri="{FF2B5EF4-FFF2-40B4-BE49-F238E27FC236}">
                  <a16:creationId xmlns:a16="http://schemas.microsoft.com/office/drawing/2014/main" id="{443096BD-333F-48B6-8220-D1F9793E40A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" name="Rectangle 8">
              <a:extLst>
                <a:ext uri="{FF2B5EF4-FFF2-40B4-BE49-F238E27FC236}">
                  <a16:creationId xmlns:a16="http://schemas.microsoft.com/office/drawing/2014/main" id="{1A45BB9A-7E84-4B9B-923A-270A97F852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4" name="Freeform 9">
              <a:extLst>
                <a:ext uri="{FF2B5EF4-FFF2-40B4-BE49-F238E27FC236}">
                  <a16:creationId xmlns:a16="http://schemas.microsoft.com/office/drawing/2014/main" id="{D7D7C768-2F76-4DE2-A807-1B9FFF816C2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Freeform 10">
              <a:extLst>
                <a:ext uri="{FF2B5EF4-FFF2-40B4-BE49-F238E27FC236}">
                  <a16:creationId xmlns:a16="http://schemas.microsoft.com/office/drawing/2014/main" id="{1870B32E-EE42-470E-B543-CA55AEC8CA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" name="Freeform 11">
              <a:extLst>
                <a:ext uri="{FF2B5EF4-FFF2-40B4-BE49-F238E27FC236}">
                  <a16:creationId xmlns:a16="http://schemas.microsoft.com/office/drawing/2014/main" id="{EEF09120-11AA-4DB5-98A8-EC4923002C6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2">
              <a:extLst>
                <a:ext uri="{FF2B5EF4-FFF2-40B4-BE49-F238E27FC236}">
                  <a16:creationId xmlns:a16="http://schemas.microsoft.com/office/drawing/2014/main" id="{39CC463D-589C-461C-A234-0460EB06B88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3">
              <a:extLst>
                <a:ext uri="{FF2B5EF4-FFF2-40B4-BE49-F238E27FC236}">
                  <a16:creationId xmlns:a16="http://schemas.microsoft.com/office/drawing/2014/main" id="{B6516153-269A-421E-A021-CB3F3C5E1DA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4">
              <a:extLst>
                <a:ext uri="{FF2B5EF4-FFF2-40B4-BE49-F238E27FC236}">
                  <a16:creationId xmlns:a16="http://schemas.microsoft.com/office/drawing/2014/main" id="{45E14300-6C4A-4F77-915F-F3B25B0237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5">
              <a:extLst>
                <a:ext uri="{FF2B5EF4-FFF2-40B4-BE49-F238E27FC236}">
                  <a16:creationId xmlns:a16="http://schemas.microsoft.com/office/drawing/2014/main" id="{993E312A-E6A6-4B52-ADE6-618ADC89BA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6">
              <a:extLst>
                <a:ext uri="{FF2B5EF4-FFF2-40B4-BE49-F238E27FC236}">
                  <a16:creationId xmlns:a16="http://schemas.microsoft.com/office/drawing/2014/main" id="{2F0F3026-2480-472B-8C52-36812C81EF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7">
              <a:extLst>
                <a:ext uri="{FF2B5EF4-FFF2-40B4-BE49-F238E27FC236}">
                  <a16:creationId xmlns:a16="http://schemas.microsoft.com/office/drawing/2014/main" id="{34E1C992-559D-4827-9F30-31A3CA7A2B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8">
              <a:extLst>
                <a:ext uri="{FF2B5EF4-FFF2-40B4-BE49-F238E27FC236}">
                  <a16:creationId xmlns:a16="http://schemas.microsoft.com/office/drawing/2014/main" id="{D9F2FB98-F443-498F-AAD9-6945825681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9">
              <a:extLst>
                <a:ext uri="{FF2B5EF4-FFF2-40B4-BE49-F238E27FC236}">
                  <a16:creationId xmlns:a16="http://schemas.microsoft.com/office/drawing/2014/main" id="{75DBF6EC-ED50-43E4-8A8B-64CE86A8804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20">
              <a:extLst>
                <a:ext uri="{FF2B5EF4-FFF2-40B4-BE49-F238E27FC236}">
                  <a16:creationId xmlns:a16="http://schemas.microsoft.com/office/drawing/2014/main" id="{FD854F40-AC43-4F21-9C62-2CE35CFD2B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21">
              <a:extLst>
                <a:ext uri="{FF2B5EF4-FFF2-40B4-BE49-F238E27FC236}">
                  <a16:creationId xmlns:a16="http://schemas.microsoft.com/office/drawing/2014/main" id="{62CCB560-494A-4F74-9DE4-068806A893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2">
              <a:extLst>
                <a:ext uri="{FF2B5EF4-FFF2-40B4-BE49-F238E27FC236}">
                  <a16:creationId xmlns:a16="http://schemas.microsoft.com/office/drawing/2014/main" id="{6F9A05F2-B5D2-4D8A-9A78-14E45C13FE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3">
              <a:extLst>
                <a:ext uri="{FF2B5EF4-FFF2-40B4-BE49-F238E27FC236}">
                  <a16:creationId xmlns:a16="http://schemas.microsoft.com/office/drawing/2014/main" id="{A6373189-19BB-4BEC-84A3-432253E058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4">
              <a:extLst>
                <a:ext uri="{FF2B5EF4-FFF2-40B4-BE49-F238E27FC236}">
                  <a16:creationId xmlns:a16="http://schemas.microsoft.com/office/drawing/2014/main" id="{71AB3122-947A-44DB-B190-A2601C6C95C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5">
              <a:extLst>
                <a:ext uri="{FF2B5EF4-FFF2-40B4-BE49-F238E27FC236}">
                  <a16:creationId xmlns:a16="http://schemas.microsoft.com/office/drawing/2014/main" id="{74B4109D-3AFC-4D44-87B1-0CDED3E638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6">
              <a:extLst>
                <a:ext uri="{FF2B5EF4-FFF2-40B4-BE49-F238E27FC236}">
                  <a16:creationId xmlns:a16="http://schemas.microsoft.com/office/drawing/2014/main" id="{44AAD39F-F7C9-4D00-95E0-0465B4E858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7">
              <a:extLst>
                <a:ext uri="{FF2B5EF4-FFF2-40B4-BE49-F238E27FC236}">
                  <a16:creationId xmlns:a16="http://schemas.microsoft.com/office/drawing/2014/main" id="{C1DCAB8D-6EF6-4A84-8D0C-AA9226DEC90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8">
              <a:extLst>
                <a:ext uri="{FF2B5EF4-FFF2-40B4-BE49-F238E27FC236}">
                  <a16:creationId xmlns:a16="http://schemas.microsoft.com/office/drawing/2014/main" id="{C407F97F-83CF-4703-B9E0-6335530E32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9">
              <a:extLst>
                <a:ext uri="{FF2B5EF4-FFF2-40B4-BE49-F238E27FC236}">
                  <a16:creationId xmlns:a16="http://schemas.microsoft.com/office/drawing/2014/main" id="{0D8D2363-5D84-4CFF-89AA-3C93C859DBB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30">
              <a:extLst>
                <a:ext uri="{FF2B5EF4-FFF2-40B4-BE49-F238E27FC236}">
                  <a16:creationId xmlns:a16="http://schemas.microsoft.com/office/drawing/2014/main" id="{0435A35C-AC99-4E12-8CB0-9C640DAA94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31">
              <a:extLst>
                <a:ext uri="{FF2B5EF4-FFF2-40B4-BE49-F238E27FC236}">
                  <a16:creationId xmlns:a16="http://schemas.microsoft.com/office/drawing/2014/main" id="{F20392CF-2256-4527-836B-2E6F88596EC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2">
              <a:extLst>
                <a:ext uri="{FF2B5EF4-FFF2-40B4-BE49-F238E27FC236}">
                  <a16:creationId xmlns:a16="http://schemas.microsoft.com/office/drawing/2014/main" id="{C52C3AD3-122C-4010-9C55-B0247F8CCAB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Rectangle 33">
              <a:extLst>
                <a:ext uri="{FF2B5EF4-FFF2-40B4-BE49-F238E27FC236}">
                  <a16:creationId xmlns:a16="http://schemas.microsoft.com/office/drawing/2014/main" id="{EFCB53ED-09C0-4AD7-9BBC-366833D5FE0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39" name="Freeform 34">
              <a:extLst>
                <a:ext uri="{FF2B5EF4-FFF2-40B4-BE49-F238E27FC236}">
                  <a16:creationId xmlns:a16="http://schemas.microsoft.com/office/drawing/2014/main" id="{6F309F52-BFCF-47D9-8089-BC049540DB4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Freeform 35">
              <a:extLst>
                <a:ext uri="{FF2B5EF4-FFF2-40B4-BE49-F238E27FC236}">
                  <a16:creationId xmlns:a16="http://schemas.microsoft.com/office/drawing/2014/main" id="{5F9AE85F-C7AA-4761-B468-2E100829BC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1" name="Freeform 36">
              <a:extLst>
                <a:ext uri="{FF2B5EF4-FFF2-40B4-BE49-F238E27FC236}">
                  <a16:creationId xmlns:a16="http://schemas.microsoft.com/office/drawing/2014/main" id="{2C81C778-91E5-4AE9-AACB-8566E7A28B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7">
              <a:extLst>
                <a:ext uri="{FF2B5EF4-FFF2-40B4-BE49-F238E27FC236}">
                  <a16:creationId xmlns:a16="http://schemas.microsoft.com/office/drawing/2014/main" id="{6C56E0B4-58A0-4B2B-BD56-54121BB8DBB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8">
              <a:extLst>
                <a:ext uri="{FF2B5EF4-FFF2-40B4-BE49-F238E27FC236}">
                  <a16:creationId xmlns:a16="http://schemas.microsoft.com/office/drawing/2014/main" id="{88A29CFE-13A6-4509-946F-5C074F856EE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9">
              <a:extLst>
                <a:ext uri="{FF2B5EF4-FFF2-40B4-BE49-F238E27FC236}">
                  <a16:creationId xmlns:a16="http://schemas.microsoft.com/office/drawing/2014/main" id="{00235A0A-018B-4499-AC16-AF83457BF4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40">
              <a:extLst>
                <a:ext uri="{FF2B5EF4-FFF2-40B4-BE49-F238E27FC236}">
                  <a16:creationId xmlns:a16="http://schemas.microsoft.com/office/drawing/2014/main" id="{861DF9B7-50DC-4EBE-8B23-97FE92DBBB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41">
              <a:extLst>
                <a:ext uri="{FF2B5EF4-FFF2-40B4-BE49-F238E27FC236}">
                  <a16:creationId xmlns:a16="http://schemas.microsoft.com/office/drawing/2014/main" id="{69673907-73D7-4729-A911-9BD078EC2E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2">
              <a:extLst>
                <a:ext uri="{FF2B5EF4-FFF2-40B4-BE49-F238E27FC236}">
                  <a16:creationId xmlns:a16="http://schemas.microsoft.com/office/drawing/2014/main" id="{4DC844D3-8053-4EE7-A286-50157B6FD8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3">
              <a:extLst>
                <a:ext uri="{FF2B5EF4-FFF2-40B4-BE49-F238E27FC236}">
                  <a16:creationId xmlns:a16="http://schemas.microsoft.com/office/drawing/2014/main" id="{D67575A0-A45A-4773-874C-16370E3670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4">
              <a:extLst>
                <a:ext uri="{FF2B5EF4-FFF2-40B4-BE49-F238E27FC236}">
                  <a16:creationId xmlns:a16="http://schemas.microsoft.com/office/drawing/2014/main" id="{4327252B-B62B-4DE0-A924-B7F6E40AD9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Rectangle 45">
              <a:extLst>
                <a:ext uri="{FF2B5EF4-FFF2-40B4-BE49-F238E27FC236}">
                  <a16:creationId xmlns:a16="http://schemas.microsoft.com/office/drawing/2014/main" id="{778BC6A7-AC19-497B-A7C6-E447B2EBDA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1" name="Freeform 46">
              <a:extLst>
                <a:ext uri="{FF2B5EF4-FFF2-40B4-BE49-F238E27FC236}">
                  <a16:creationId xmlns:a16="http://schemas.microsoft.com/office/drawing/2014/main" id="{4E79A87B-BF1F-437A-9FED-BE93025E50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Freeform 47">
              <a:extLst>
                <a:ext uri="{FF2B5EF4-FFF2-40B4-BE49-F238E27FC236}">
                  <a16:creationId xmlns:a16="http://schemas.microsoft.com/office/drawing/2014/main" id="{DFAAF3CC-B4E0-45C8-AC2D-EF0D6D823D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3" name="Freeform 48">
              <a:extLst>
                <a:ext uri="{FF2B5EF4-FFF2-40B4-BE49-F238E27FC236}">
                  <a16:creationId xmlns:a16="http://schemas.microsoft.com/office/drawing/2014/main" id="{A5A12C87-1E4A-4664-B2F4-A1C8B656F9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9">
              <a:extLst>
                <a:ext uri="{FF2B5EF4-FFF2-40B4-BE49-F238E27FC236}">
                  <a16:creationId xmlns:a16="http://schemas.microsoft.com/office/drawing/2014/main" id="{B3AF8230-4630-4505-ADDB-16A9B6B377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50">
              <a:extLst>
                <a:ext uri="{FF2B5EF4-FFF2-40B4-BE49-F238E27FC236}">
                  <a16:creationId xmlns:a16="http://schemas.microsoft.com/office/drawing/2014/main" id="{33F93F6D-724D-42F3-AF1D-3081EAB5D1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51">
              <a:extLst>
                <a:ext uri="{FF2B5EF4-FFF2-40B4-BE49-F238E27FC236}">
                  <a16:creationId xmlns:a16="http://schemas.microsoft.com/office/drawing/2014/main" id="{F5DD7A8F-FB67-4E79-80DB-0FAF3A0989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2">
              <a:extLst>
                <a:ext uri="{FF2B5EF4-FFF2-40B4-BE49-F238E27FC236}">
                  <a16:creationId xmlns:a16="http://schemas.microsoft.com/office/drawing/2014/main" id="{7B140A84-E89E-4A80-9DF8-7BCA45F908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3">
              <a:extLst>
                <a:ext uri="{FF2B5EF4-FFF2-40B4-BE49-F238E27FC236}">
                  <a16:creationId xmlns:a16="http://schemas.microsoft.com/office/drawing/2014/main" id="{279E1D6A-EFE2-44C6-A5BF-DFADF0DC91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4">
              <a:extLst>
                <a:ext uri="{FF2B5EF4-FFF2-40B4-BE49-F238E27FC236}">
                  <a16:creationId xmlns:a16="http://schemas.microsoft.com/office/drawing/2014/main" id="{C9FA2204-561F-4ABB-988C-03053820F1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5">
              <a:extLst>
                <a:ext uri="{FF2B5EF4-FFF2-40B4-BE49-F238E27FC236}">
                  <a16:creationId xmlns:a16="http://schemas.microsoft.com/office/drawing/2014/main" id="{8BD7D04E-AC0A-424F-BC40-28842DAFFA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6">
              <a:extLst>
                <a:ext uri="{FF2B5EF4-FFF2-40B4-BE49-F238E27FC236}">
                  <a16:creationId xmlns:a16="http://schemas.microsoft.com/office/drawing/2014/main" id="{32B616A2-FE09-47DD-B58C-12EE58B7CA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7">
              <a:extLst>
                <a:ext uri="{FF2B5EF4-FFF2-40B4-BE49-F238E27FC236}">
                  <a16:creationId xmlns:a16="http://schemas.microsoft.com/office/drawing/2014/main" id="{08C5EAF5-6064-484E-BA05-80D09D84EA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8">
              <a:extLst>
                <a:ext uri="{FF2B5EF4-FFF2-40B4-BE49-F238E27FC236}">
                  <a16:creationId xmlns:a16="http://schemas.microsoft.com/office/drawing/2014/main" id="{F11D90DF-D275-4725-884C-77E5E01D89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grpSp>
        <p:nvGrpSpPr>
          <p:cNvPr id="65" name="Group 64">
            <a:extLst>
              <a:ext uri="{FF2B5EF4-FFF2-40B4-BE49-F238E27FC236}">
                <a16:creationId xmlns:a16="http://schemas.microsoft.com/office/drawing/2014/main" id="{9BE10567-6165-46A7-867D-4690A16B46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66" name="Rectangle 65">
              <a:extLst>
                <a:ext uri="{FF2B5EF4-FFF2-40B4-BE49-F238E27FC236}">
                  <a16:creationId xmlns:a16="http://schemas.microsoft.com/office/drawing/2014/main" id="{0F4DB1F4-429C-4C85-85D7-C4D81996D3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67" name="Picture 2">
              <a:extLst>
                <a:ext uri="{FF2B5EF4-FFF2-40B4-BE49-F238E27FC236}">
                  <a16:creationId xmlns:a16="http://schemas.microsoft.com/office/drawing/2014/main" id="{159C0DA6-71D9-4C96-A774-7FADF5E0A4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2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="" xmlns:a16="http://schemas.microsoft.com/office/drawing/2014/main" xmlns:p14="http://schemas.microsoft.com/office/powerpoint/2010/main"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69" name="Round Diagonal Corner Rectangle 7">
            <a:extLst>
              <a:ext uri="{FF2B5EF4-FFF2-40B4-BE49-F238E27FC236}">
                <a16:creationId xmlns:a16="http://schemas.microsoft.com/office/drawing/2014/main" id="{4B24F6DB-F114-44A7-BB56-D401884E4E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582333" y="2235200"/>
            <a:ext cx="7027334" cy="2396067"/>
          </a:xfrm>
          <a:prstGeom prst="round2DiagRect">
            <a:avLst>
              <a:gd name="adj1" fmla="val 9246"/>
              <a:gd name="adj2" fmla="val 0"/>
            </a:avLst>
          </a:prstGeom>
          <a:solidFill>
            <a:srgbClr val="000000">
              <a:alpha val="80000"/>
            </a:srgbClr>
          </a:solidFill>
          <a:ln w="19050" cap="sq">
            <a:solidFill>
              <a:schemeClr val="tx2"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71" name="Group 70">
            <a:extLst>
              <a:ext uri="{FF2B5EF4-FFF2-40B4-BE49-F238E27FC236}">
                <a16:creationId xmlns:a16="http://schemas.microsoft.com/office/drawing/2014/main" id="{4DB50ECD-225E-4F81-AF7B-706DD05F3B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05895" y="2900097"/>
            <a:ext cx="10982062" cy="1211524"/>
            <a:chOff x="605895" y="2900097"/>
            <a:chExt cx="10982062" cy="1211524"/>
          </a:xfrm>
          <a:effectLst/>
        </p:grpSpPr>
        <p:sp>
          <p:nvSpPr>
            <p:cNvPr id="72" name="Freeform 32">
              <a:extLst>
                <a:ext uri="{FF2B5EF4-FFF2-40B4-BE49-F238E27FC236}">
                  <a16:creationId xmlns:a16="http://schemas.microsoft.com/office/drawing/2014/main" id="{CBC3B006-1357-4969-BC3D-CDD91E492B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 flipV="1">
              <a:off x="9653587" y="3379784"/>
              <a:ext cx="417513" cy="512763"/>
            </a:xfrm>
            <a:custGeom>
              <a:avLst/>
              <a:gdLst/>
              <a:ahLst/>
              <a:cxnLst/>
              <a:rect l="0" t="0" r="r" b="b"/>
              <a:pathLst>
                <a:path w="263" h="323">
                  <a:moveTo>
                    <a:pt x="12" y="323"/>
                  </a:moveTo>
                  <a:lnTo>
                    <a:pt x="0" y="314"/>
                  </a:lnTo>
                  <a:lnTo>
                    <a:pt x="203" y="108"/>
                  </a:lnTo>
                  <a:lnTo>
                    <a:pt x="248" y="0"/>
                  </a:lnTo>
                  <a:lnTo>
                    <a:pt x="263" y="6"/>
                  </a:lnTo>
                  <a:lnTo>
                    <a:pt x="218" y="117"/>
                  </a:lnTo>
                  <a:lnTo>
                    <a:pt x="218" y="117"/>
                  </a:lnTo>
                  <a:lnTo>
                    <a:pt x="12" y="323"/>
                  </a:ln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73" name="Freeform 33">
              <a:extLst>
                <a:ext uri="{FF2B5EF4-FFF2-40B4-BE49-F238E27FC236}">
                  <a16:creationId xmlns:a16="http://schemas.microsoft.com/office/drawing/2014/main" id="{0D6E4F1D-B331-41B5-90EF-2236C1EE15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 flipV="1">
              <a:off x="10078244" y="3310728"/>
              <a:ext cx="157163" cy="152400"/>
            </a:xfrm>
            <a:custGeom>
              <a:avLst/>
              <a:gdLst/>
              <a:ahLst/>
              <a:cxnLst/>
              <a:rect l="0" t="0" r="r" b="b"/>
              <a:pathLst>
                <a:path w="33" h="32">
                  <a:moveTo>
                    <a:pt x="17" y="32"/>
                  </a:moveTo>
                  <a:cubicBezTo>
                    <a:pt x="13" y="32"/>
                    <a:pt x="9" y="30"/>
                    <a:pt x="6" y="27"/>
                  </a:cubicBezTo>
                  <a:cubicBezTo>
                    <a:pt x="0" y="21"/>
                    <a:pt x="0" y="11"/>
                    <a:pt x="6" y="5"/>
                  </a:cubicBezTo>
                  <a:cubicBezTo>
                    <a:pt x="9" y="2"/>
                    <a:pt x="13" y="0"/>
                    <a:pt x="17" y="0"/>
                  </a:cubicBezTo>
                  <a:cubicBezTo>
                    <a:pt x="21" y="0"/>
                    <a:pt x="25" y="2"/>
                    <a:pt x="28" y="5"/>
                  </a:cubicBezTo>
                  <a:cubicBezTo>
                    <a:pt x="31" y="8"/>
                    <a:pt x="33" y="12"/>
                    <a:pt x="33" y="16"/>
                  </a:cubicBezTo>
                  <a:cubicBezTo>
                    <a:pt x="33" y="20"/>
                    <a:pt x="31" y="24"/>
                    <a:pt x="28" y="27"/>
                  </a:cubicBezTo>
                  <a:cubicBezTo>
                    <a:pt x="25" y="30"/>
                    <a:pt x="21" y="32"/>
                    <a:pt x="17" y="32"/>
                  </a:cubicBezTo>
                  <a:close/>
                  <a:moveTo>
                    <a:pt x="17" y="4"/>
                  </a:moveTo>
                  <a:cubicBezTo>
                    <a:pt x="14" y="4"/>
                    <a:pt x="11" y="6"/>
                    <a:pt x="9" y="8"/>
                  </a:cubicBezTo>
                  <a:cubicBezTo>
                    <a:pt x="4" y="12"/>
                    <a:pt x="4" y="20"/>
                    <a:pt x="9" y="24"/>
                  </a:cubicBezTo>
                  <a:cubicBezTo>
                    <a:pt x="11" y="27"/>
                    <a:pt x="14" y="28"/>
                    <a:pt x="17" y="28"/>
                  </a:cubicBezTo>
                  <a:cubicBezTo>
                    <a:pt x="20" y="28"/>
                    <a:pt x="23" y="27"/>
                    <a:pt x="26" y="24"/>
                  </a:cubicBezTo>
                  <a:cubicBezTo>
                    <a:pt x="30" y="20"/>
                    <a:pt x="30" y="12"/>
                    <a:pt x="26" y="8"/>
                  </a:cubicBezTo>
                  <a:cubicBezTo>
                    <a:pt x="23" y="6"/>
                    <a:pt x="20" y="4"/>
                    <a:pt x="17" y="4"/>
                  </a:cubicBez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74" name="Freeform 34">
              <a:extLst>
                <a:ext uri="{FF2B5EF4-FFF2-40B4-BE49-F238E27FC236}">
                  <a16:creationId xmlns:a16="http://schemas.microsoft.com/office/drawing/2014/main" id="{54A60014-21DF-44E5-9137-4335718850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 flipV="1">
              <a:off x="11146631" y="3574253"/>
              <a:ext cx="188913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75" name="Freeform 37">
              <a:extLst>
                <a:ext uri="{FF2B5EF4-FFF2-40B4-BE49-F238E27FC236}">
                  <a16:creationId xmlns:a16="http://schemas.microsoft.com/office/drawing/2014/main" id="{40B768C0-B003-45F4-9A06-EA3509A90BD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 flipV="1">
              <a:off x="10230644" y="3034502"/>
              <a:ext cx="304800" cy="1544638"/>
            </a:xfrm>
            <a:custGeom>
              <a:avLst/>
              <a:gdLst/>
              <a:ahLst/>
              <a:cxnLst/>
              <a:rect l="0" t="0" r="r" b="b"/>
              <a:pathLst>
                <a:path w="192" h="973">
                  <a:moveTo>
                    <a:pt x="15" y="973"/>
                  </a:moveTo>
                  <a:lnTo>
                    <a:pt x="0" y="973"/>
                  </a:lnTo>
                  <a:lnTo>
                    <a:pt x="0" y="790"/>
                  </a:lnTo>
                  <a:lnTo>
                    <a:pt x="174" y="614"/>
                  </a:lnTo>
                  <a:lnTo>
                    <a:pt x="174" y="0"/>
                  </a:lnTo>
                  <a:lnTo>
                    <a:pt x="192" y="0"/>
                  </a:lnTo>
                  <a:lnTo>
                    <a:pt x="192" y="620"/>
                  </a:lnTo>
                  <a:lnTo>
                    <a:pt x="15" y="796"/>
                  </a:lnTo>
                  <a:lnTo>
                    <a:pt x="15" y="973"/>
                  </a:ln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76" name="Freeform 35">
              <a:extLst>
                <a:ext uri="{FF2B5EF4-FFF2-40B4-BE49-F238E27FC236}">
                  <a16:creationId xmlns:a16="http://schemas.microsoft.com/office/drawing/2014/main" id="{5E479182-2054-4AD9-823D-81CFAD7F2C7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0034587" y="2562753"/>
              <a:ext cx="298450" cy="1154113"/>
            </a:xfrm>
            <a:custGeom>
              <a:avLst/>
              <a:gdLst/>
              <a:ahLst/>
              <a:cxnLst/>
              <a:rect l="0" t="0" r="r" b="b"/>
              <a:pathLst>
                <a:path w="188" h="727">
                  <a:moveTo>
                    <a:pt x="15" y="727"/>
                  </a:moveTo>
                  <a:lnTo>
                    <a:pt x="0" y="727"/>
                  </a:lnTo>
                  <a:lnTo>
                    <a:pt x="0" y="407"/>
                  </a:lnTo>
                  <a:lnTo>
                    <a:pt x="0" y="407"/>
                  </a:lnTo>
                  <a:lnTo>
                    <a:pt x="176" y="0"/>
                  </a:lnTo>
                  <a:lnTo>
                    <a:pt x="188" y="6"/>
                  </a:lnTo>
                  <a:lnTo>
                    <a:pt x="15" y="410"/>
                  </a:lnTo>
                  <a:lnTo>
                    <a:pt x="15" y="727"/>
                  </a:ln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77" name="Freeform 36">
              <a:extLst>
                <a:ext uri="{FF2B5EF4-FFF2-40B4-BE49-F238E27FC236}">
                  <a16:creationId xmlns:a16="http://schemas.microsoft.com/office/drawing/2014/main" id="{A7D912CF-756A-41F1-8BF1-5BA7D1BD05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0747375" y="3232679"/>
              <a:ext cx="157163" cy="155575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5"/>
                    <a:pt x="0" y="16"/>
                  </a:cubicBezTo>
                  <a:cubicBezTo>
                    <a:pt x="0" y="7"/>
                    <a:pt x="8" y="0"/>
                    <a:pt x="17" y="0"/>
                  </a:cubicBezTo>
                  <a:cubicBezTo>
                    <a:pt x="26" y="0"/>
                    <a:pt x="33" y="7"/>
                    <a:pt x="33" y="16"/>
                  </a:cubicBezTo>
                  <a:cubicBezTo>
                    <a:pt x="33" y="25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9"/>
                    <a:pt x="4" y="16"/>
                  </a:cubicBezTo>
                  <a:cubicBezTo>
                    <a:pt x="4" y="23"/>
                    <a:pt x="10" y="29"/>
                    <a:pt x="17" y="29"/>
                  </a:cubicBezTo>
                  <a:cubicBezTo>
                    <a:pt x="23" y="29"/>
                    <a:pt x="29" y="23"/>
                    <a:pt x="29" y="16"/>
                  </a:cubicBezTo>
                  <a:cubicBezTo>
                    <a:pt x="29" y="9"/>
                    <a:pt x="23" y="4"/>
                    <a:pt x="17" y="4"/>
                  </a:cubicBez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78" name="Freeform 38">
              <a:extLst>
                <a:ext uri="{FF2B5EF4-FFF2-40B4-BE49-F238E27FC236}">
                  <a16:creationId xmlns:a16="http://schemas.microsoft.com/office/drawing/2014/main" id="{734B6F35-2160-44B1-AB00-F628C84B14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99044" y="3095360"/>
              <a:ext cx="188913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79" name="Freeform 39">
              <a:extLst>
                <a:ext uri="{FF2B5EF4-FFF2-40B4-BE49-F238E27FC236}">
                  <a16:creationId xmlns:a16="http://schemas.microsoft.com/office/drawing/2014/main" id="{D8657E76-4F63-44FE-86C5-54CA174FCB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0353675" y="2153178"/>
              <a:ext cx="307975" cy="1801813"/>
            </a:xfrm>
            <a:custGeom>
              <a:avLst/>
              <a:gdLst/>
              <a:ahLst/>
              <a:cxnLst/>
              <a:rect l="0" t="0" r="r" b="b"/>
              <a:pathLst>
                <a:path w="194" h="1135">
                  <a:moveTo>
                    <a:pt x="18" y="1135"/>
                  </a:moveTo>
                  <a:lnTo>
                    <a:pt x="0" y="1135"/>
                  </a:lnTo>
                  <a:lnTo>
                    <a:pt x="0" y="354"/>
                  </a:lnTo>
                  <a:lnTo>
                    <a:pt x="176" y="177"/>
                  </a:lnTo>
                  <a:lnTo>
                    <a:pt x="176" y="0"/>
                  </a:lnTo>
                  <a:lnTo>
                    <a:pt x="194" y="0"/>
                  </a:lnTo>
                  <a:lnTo>
                    <a:pt x="194" y="183"/>
                  </a:lnTo>
                  <a:lnTo>
                    <a:pt x="18" y="360"/>
                  </a:lnTo>
                  <a:lnTo>
                    <a:pt x="18" y="1135"/>
                  </a:ln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80" name="Freeform 40">
              <a:extLst>
                <a:ext uri="{FF2B5EF4-FFF2-40B4-BE49-F238E27FC236}">
                  <a16:creationId xmlns:a16="http://schemas.microsoft.com/office/drawing/2014/main" id="{482CEB8C-90E5-4152-8B52-A2881B98A3B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9848850" y="330887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81" name="Rectangle 41">
              <a:extLst>
                <a:ext uri="{FF2B5EF4-FFF2-40B4-BE49-F238E27FC236}">
                  <a16:creationId xmlns:a16="http://schemas.microsoft.com/office/drawing/2014/main" id="{85010FC2-BC4C-4692-876D-7FE363BFC6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9721056" y="3284272"/>
              <a:ext cx="23813" cy="252413"/>
            </a:xfrm>
            <a:prstGeom prst="rect">
              <a:avLst/>
            </a:pr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82" name="Freeform 32">
              <a:extLst>
                <a:ext uri="{FF2B5EF4-FFF2-40B4-BE49-F238E27FC236}">
                  <a16:creationId xmlns:a16="http://schemas.microsoft.com/office/drawing/2014/main" id="{714C1223-2B78-4715-9ACB-079A60D16D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 flipH="1" flipV="1">
              <a:off x="2122751" y="3532184"/>
              <a:ext cx="417513" cy="512763"/>
            </a:xfrm>
            <a:custGeom>
              <a:avLst/>
              <a:gdLst/>
              <a:ahLst/>
              <a:cxnLst/>
              <a:rect l="0" t="0" r="r" b="b"/>
              <a:pathLst>
                <a:path w="263" h="323">
                  <a:moveTo>
                    <a:pt x="12" y="323"/>
                  </a:moveTo>
                  <a:lnTo>
                    <a:pt x="0" y="314"/>
                  </a:lnTo>
                  <a:lnTo>
                    <a:pt x="203" y="108"/>
                  </a:lnTo>
                  <a:lnTo>
                    <a:pt x="248" y="0"/>
                  </a:lnTo>
                  <a:lnTo>
                    <a:pt x="263" y="6"/>
                  </a:lnTo>
                  <a:lnTo>
                    <a:pt x="218" y="117"/>
                  </a:lnTo>
                  <a:lnTo>
                    <a:pt x="218" y="117"/>
                  </a:lnTo>
                  <a:lnTo>
                    <a:pt x="12" y="323"/>
                  </a:ln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83" name="Freeform 33">
              <a:extLst>
                <a:ext uri="{FF2B5EF4-FFF2-40B4-BE49-F238E27FC236}">
                  <a16:creationId xmlns:a16="http://schemas.microsoft.com/office/drawing/2014/main" id="{1D9109D3-C92A-410B-9B43-5F02B2D84E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 flipH="1" flipV="1">
              <a:off x="1958445" y="3463128"/>
              <a:ext cx="157163" cy="152400"/>
            </a:xfrm>
            <a:custGeom>
              <a:avLst/>
              <a:gdLst/>
              <a:ahLst/>
              <a:cxnLst/>
              <a:rect l="0" t="0" r="r" b="b"/>
              <a:pathLst>
                <a:path w="33" h="32">
                  <a:moveTo>
                    <a:pt x="17" y="32"/>
                  </a:moveTo>
                  <a:cubicBezTo>
                    <a:pt x="13" y="32"/>
                    <a:pt x="9" y="30"/>
                    <a:pt x="6" y="27"/>
                  </a:cubicBezTo>
                  <a:cubicBezTo>
                    <a:pt x="0" y="21"/>
                    <a:pt x="0" y="11"/>
                    <a:pt x="6" y="5"/>
                  </a:cubicBezTo>
                  <a:cubicBezTo>
                    <a:pt x="9" y="2"/>
                    <a:pt x="13" y="0"/>
                    <a:pt x="17" y="0"/>
                  </a:cubicBezTo>
                  <a:cubicBezTo>
                    <a:pt x="21" y="0"/>
                    <a:pt x="25" y="2"/>
                    <a:pt x="28" y="5"/>
                  </a:cubicBezTo>
                  <a:cubicBezTo>
                    <a:pt x="31" y="8"/>
                    <a:pt x="33" y="12"/>
                    <a:pt x="33" y="16"/>
                  </a:cubicBezTo>
                  <a:cubicBezTo>
                    <a:pt x="33" y="20"/>
                    <a:pt x="31" y="24"/>
                    <a:pt x="28" y="27"/>
                  </a:cubicBezTo>
                  <a:cubicBezTo>
                    <a:pt x="25" y="30"/>
                    <a:pt x="21" y="32"/>
                    <a:pt x="17" y="32"/>
                  </a:cubicBezTo>
                  <a:close/>
                  <a:moveTo>
                    <a:pt x="17" y="4"/>
                  </a:moveTo>
                  <a:cubicBezTo>
                    <a:pt x="14" y="4"/>
                    <a:pt x="11" y="6"/>
                    <a:pt x="9" y="8"/>
                  </a:cubicBezTo>
                  <a:cubicBezTo>
                    <a:pt x="4" y="12"/>
                    <a:pt x="4" y="20"/>
                    <a:pt x="9" y="24"/>
                  </a:cubicBezTo>
                  <a:cubicBezTo>
                    <a:pt x="11" y="27"/>
                    <a:pt x="14" y="28"/>
                    <a:pt x="17" y="28"/>
                  </a:cubicBezTo>
                  <a:cubicBezTo>
                    <a:pt x="20" y="28"/>
                    <a:pt x="23" y="27"/>
                    <a:pt x="26" y="24"/>
                  </a:cubicBezTo>
                  <a:cubicBezTo>
                    <a:pt x="30" y="20"/>
                    <a:pt x="30" y="12"/>
                    <a:pt x="26" y="8"/>
                  </a:cubicBezTo>
                  <a:cubicBezTo>
                    <a:pt x="23" y="6"/>
                    <a:pt x="20" y="4"/>
                    <a:pt x="17" y="4"/>
                  </a:cubicBez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84" name="Freeform 34">
              <a:extLst>
                <a:ext uri="{FF2B5EF4-FFF2-40B4-BE49-F238E27FC236}">
                  <a16:creationId xmlns:a16="http://schemas.microsoft.com/office/drawing/2014/main" id="{EF5B327A-A1AE-42F3-815E-84F4AA2948C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 flipH="1" flipV="1">
              <a:off x="858308" y="3726653"/>
              <a:ext cx="188913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85" name="Freeform 37">
              <a:extLst>
                <a:ext uri="{FF2B5EF4-FFF2-40B4-BE49-F238E27FC236}">
                  <a16:creationId xmlns:a16="http://schemas.microsoft.com/office/drawing/2014/main" id="{77738BDE-751F-4D4C-B4C4-C9DF3EA291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 flipH="1" flipV="1">
              <a:off x="1658407" y="3186902"/>
              <a:ext cx="304800" cy="1544638"/>
            </a:xfrm>
            <a:custGeom>
              <a:avLst/>
              <a:gdLst/>
              <a:ahLst/>
              <a:cxnLst/>
              <a:rect l="0" t="0" r="r" b="b"/>
              <a:pathLst>
                <a:path w="192" h="973">
                  <a:moveTo>
                    <a:pt x="15" y="973"/>
                  </a:moveTo>
                  <a:lnTo>
                    <a:pt x="0" y="973"/>
                  </a:lnTo>
                  <a:lnTo>
                    <a:pt x="0" y="790"/>
                  </a:lnTo>
                  <a:lnTo>
                    <a:pt x="174" y="614"/>
                  </a:lnTo>
                  <a:lnTo>
                    <a:pt x="174" y="0"/>
                  </a:lnTo>
                  <a:lnTo>
                    <a:pt x="192" y="0"/>
                  </a:lnTo>
                  <a:lnTo>
                    <a:pt x="192" y="620"/>
                  </a:lnTo>
                  <a:lnTo>
                    <a:pt x="15" y="796"/>
                  </a:lnTo>
                  <a:lnTo>
                    <a:pt x="15" y="973"/>
                  </a:ln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86" name="Freeform 35">
              <a:extLst>
                <a:ext uri="{FF2B5EF4-FFF2-40B4-BE49-F238E27FC236}">
                  <a16:creationId xmlns:a16="http://schemas.microsoft.com/office/drawing/2014/main" id="{9C8C4AD6-72BF-490C-963C-97C7FD7E7E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 flipH="1">
              <a:off x="1860814" y="2715153"/>
              <a:ext cx="298450" cy="1154113"/>
            </a:xfrm>
            <a:custGeom>
              <a:avLst/>
              <a:gdLst/>
              <a:ahLst/>
              <a:cxnLst/>
              <a:rect l="0" t="0" r="r" b="b"/>
              <a:pathLst>
                <a:path w="188" h="727">
                  <a:moveTo>
                    <a:pt x="15" y="727"/>
                  </a:moveTo>
                  <a:lnTo>
                    <a:pt x="0" y="727"/>
                  </a:lnTo>
                  <a:lnTo>
                    <a:pt x="0" y="407"/>
                  </a:lnTo>
                  <a:lnTo>
                    <a:pt x="0" y="407"/>
                  </a:lnTo>
                  <a:lnTo>
                    <a:pt x="176" y="0"/>
                  </a:lnTo>
                  <a:lnTo>
                    <a:pt x="188" y="6"/>
                  </a:lnTo>
                  <a:lnTo>
                    <a:pt x="15" y="410"/>
                  </a:lnTo>
                  <a:lnTo>
                    <a:pt x="15" y="727"/>
                  </a:ln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87" name="Freeform 36">
              <a:extLst>
                <a:ext uri="{FF2B5EF4-FFF2-40B4-BE49-F238E27FC236}">
                  <a16:creationId xmlns:a16="http://schemas.microsoft.com/office/drawing/2014/main" id="{94990E31-5AA8-4502-A963-CE1B539DAC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 flipH="1">
              <a:off x="1289314" y="3385079"/>
              <a:ext cx="157163" cy="155575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5"/>
                    <a:pt x="0" y="16"/>
                  </a:cubicBezTo>
                  <a:cubicBezTo>
                    <a:pt x="0" y="7"/>
                    <a:pt x="8" y="0"/>
                    <a:pt x="17" y="0"/>
                  </a:cubicBezTo>
                  <a:cubicBezTo>
                    <a:pt x="26" y="0"/>
                    <a:pt x="33" y="7"/>
                    <a:pt x="33" y="16"/>
                  </a:cubicBezTo>
                  <a:cubicBezTo>
                    <a:pt x="33" y="25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9"/>
                    <a:pt x="4" y="16"/>
                  </a:cubicBezTo>
                  <a:cubicBezTo>
                    <a:pt x="4" y="23"/>
                    <a:pt x="10" y="29"/>
                    <a:pt x="17" y="29"/>
                  </a:cubicBezTo>
                  <a:cubicBezTo>
                    <a:pt x="23" y="29"/>
                    <a:pt x="29" y="23"/>
                    <a:pt x="29" y="16"/>
                  </a:cubicBezTo>
                  <a:cubicBezTo>
                    <a:pt x="29" y="9"/>
                    <a:pt x="23" y="4"/>
                    <a:pt x="17" y="4"/>
                  </a:cubicBez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88" name="Freeform 38">
              <a:extLst>
                <a:ext uri="{FF2B5EF4-FFF2-40B4-BE49-F238E27FC236}">
                  <a16:creationId xmlns:a16="http://schemas.microsoft.com/office/drawing/2014/main" id="{9E703E9D-ED76-449C-A8C0-7A1E24B8B2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 flipH="1">
              <a:off x="605895" y="3247760"/>
              <a:ext cx="188913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89" name="Freeform 39">
              <a:extLst>
                <a:ext uri="{FF2B5EF4-FFF2-40B4-BE49-F238E27FC236}">
                  <a16:creationId xmlns:a16="http://schemas.microsoft.com/office/drawing/2014/main" id="{C70A75E8-C815-4CCF-ABEE-83F19BFE05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 flipH="1">
              <a:off x="1532202" y="2305578"/>
              <a:ext cx="307975" cy="1801813"/>
            </a:xfrm>
            <a:custGeom>
              <a:avLst/>
              <a:gdLst/>
              <a:ahLst/>
              <a:cxnLst/>
              <a:rect l="0" t="0" r="r" b="b"/>
              <a:pathLst>
                <a:path w="194" h="1135">
                  <a:moveTo>
                    <a:pt x="18" y="1135"/>
                  </a:moveTo>
                  <a:lnTo>
                    <a:pt x="0" y="1135"/>
                  </a:lnTo>
                  <a:lnTo>
                    <a:pt x="0" y="354"/>
                  </a:lnTo>
                  <a:lnTo>
                    <a:pt x="176" y="177"/>
                  </a:lnTo>
                  <a:lnTo>
                    <a:pt x="176" y="0"/>
                  </a:lnTo>
                  <a:lnTo>
                    <a:pt x="194" y="0"/>
                  </a:lnTo>
                  <a:lnTo>
                    <a:pt x="194" y="183"/>
                  </a:lnTo>
                  <a:lnTo>
                    <a:pt x="18" y="360"/>
                  </a:lnTo>
                  <a:lnTo>
                    <a:pt x="18" y="1135"/>
                  </a:ln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90" name="Freeform 40">
              <a:extLst>
                <a:ext uri="{FF2B5EF4-FFF2-40B4-BE49-F238E27FC236}">
                  <a16:creationId xmlns:a16="http://schemas.microsoft.com/office/drawing/2014/main" id="{E15638E1-6A92-4D31-A034-853A65A754E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 flipH="1">
              <a:off x="2154501" y="346127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91" name="Rectangle 41">
              <a:extLst>
                <a:ext uri="{FF2B5EF4-FFF2-40B4-BE49-F238E27FC236}">
                  <a16:creationId xmlns:a16="http://schemas.microsoft.com/office/drawing/2014/main" id="{EA3E8D58-D52B-4300-8A50-5696430D1A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 flipH="1">
              <a:off x="2448983" y="3436672"/>
              <a:ext cx="23813" cy="252413"/>
            </a:xfrm>
            <a:prstGeom prst="rect">
              <a:avLst/>
            </a:pr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77F9975B-AE5D-9E24-815A-282578344C0E}"/>
              </a:ext>
            </a:extLst>
          </p:cNvPr>
          <p:cNvSpPr txBox="1"/>
          <p:nvPr/>
        </p:nvSpPr>
        <p:spPr>
          <a:xfrm>
            <a:off x="2667000" y="2328334"/>
            <a:ext cx="6858000" cy="1367896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algn="ctr" defTabSz="9144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800" cap="all">
                <a:solidFill>
                  <a:srgbClr val="FFFFFF"/>
                </a:solidFill>
                <a:latin typeface="+mj-lt"/>
                <a:ea typeface="+mj-ea"/>
                <a:cs typeface="+mj-cs"/>
              </a:rPr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201090278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A3E352-E40B-5343-8D4B-C98BFB81CD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19015" y="1093787"/>
            <a:ext cx="3059969" cy="4697413"/>
          </a:xfrm>
        </p:spPr>
        <p:txBody>
          <a:bodyPr>
            <a:norm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OUR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TEams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D12B3B-2FC5-63EA-5461-ECF92AA5ED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15467" y="1093788"/>
            <a:ext cx="2774647" cy="4697413"/>
          </a:xfrm>
        </p:spPr>
        <p:txBody>
          <a:bodyPr>
            <a:normAutofit/>
          </a:bodyPr>
          <a:lstStyle/>
          <a:p>
            <a:pPr marL="0" indent="0">
              <a:lnSpc>
                <a:spcPct val="110000"/>
              </a:lnSpc>
              <a:buNone/>
            </a:pPr>
            <a:r>
              <a:rPr lang="en-US" sz="2800" u="sng" dirty="0"/>
              <a:t>Front End</a:t>
            </a:r>
          </a:p>
          <a:p>
            <a:pPr marL="457200" indent="-457200">
              <a:lnSpc>
                <a:spcPct val="110000"/>
              </a:lnSpc>
              <a:buAutoNum type="arabicParenR"/>
            </a:pPr>
            <a:r>
              <a:rPr lang="en-US" sz="2200" dirty="0"/>
              <a:t>Manan Dalal</a:t>
            </a:r>
          </a:p>
          <a:p>
            <a:pPr marL="457200" indent="-457200">
              <a:lnSpc>
                <a:spcPct val="110000"/>
              </a:lnSpc>
              <a:buAutoNum type="arabicParenR"/>
            </a:pPr>
            <a:r>
              <a:rPr lang="en-US" sz="2200" dirty="0" err="1"/>
              <a:t>Nishchal</a:t>
            </a:r>
            <a:r>
              <a:rPr lang="en-US" sz="2200" dirty="0"/>
              <a:t> Sudeep</a:t>
            </a:r>
          </a:p>
          <a:p>
            <a:pPr marL="457200" indent="-457200">
              <a:lnSpc>
                <a:spcPct val="110000"/>
              </a:lnSpc>
              <a:buAutoNum type="arabicParenR"/>
            </a:pPr>
            <a:r>
              <a:rPr lang="en-US" sz="2200" dirty="0"/>
              <a:t>Yash </a:t>
            </a:r>
            <a:r>
              <a:rPr lang="en-US" sz="2200" dirty="0" err="1"/>
              <a:t>Kohle</a:t>
            </a:r>
            <a:endParaRPr lang="en-US" sz="2200" dirty="0"/>
          </a:p>
          <a:p>
            <a:pPr marL="457200" indent="-457200">
              <a:lnSpc>
                <a:spcPct val="110000"/>
              </a:lnSpc>
              <a:buAutoNum type="arabicParenR"/>
            </a:pPr>
            <a:endParaRPr lang="en-US" sz="2200" dirty="0"/>
          </a:p>
          <a:p>
            <a:pPr marL="0" indent="0">
              <a:lnSpc>
                <a:spcPct val="110000"/>
              </a:lnSpc>
              <a:buNone/>
            </a:pPr>
            <a:r>
              <a:rPr lang="en-US" sz="2800" u="sng" dirty="0"/>
              <a:t>Back End</a:t>
            </a:r>
          </a:p>
          <a:p>
            <a:pPr marL="457200" indent="-457200">
              <a:lnSpc>
                <a:spcPct val="110000"/>
              </a:lnSpc>
              <a:buAutoNum type="arabicParenR"/>
            </a:pPr>
            <a:r>
              <a:rPr lang="en-US" sz="2200" dirty="0"/>
              <a:t>Namrata </a:t>
            </a:r>
            <a:r>
              <a:rPr lang="en-US" sz="2200" dirty="0" err="1"/>
              <a:t>Thaker</a:t>
            </a:r>
            <a:endParaRPr lang="en-US" sz="2200" dirty="0"/>
          </a:p>
          <a:p>
            <a:pPr marL="457200" indent="-457200">
              <a:lnSpc>
                <a:spcPct val="110000"/>
              </a:lnSpc>
              <a:buAutoNum type="arabicParenR"/>
            </a:pPr>
            <a:r>
              <a:rPr lang="en-US" sz="2200" dirty="0"/>
              <a:t>Manan Dalal</a:t>
            </a:r>
          </a:p>
          <a:p>
            <a:pPr marL="457200" indent="-457200">
              <a:lnSpc>
                <a:spcPct val="110000"/>
              </a:lnSpc>
              <a:buAutoNum type="arabicParenR"/>
            </a:pPr>
            <a:r>
              <a:rPr lang="en-US" sz="2200" dirty="0"/>
              <a:t>Yash </a:t>
            </a:r>
            <a:r>
              <a:rPr lang="en-US" sz="2200" dirty="0" err="1"/>
              <a:t>Shingvi</a:t>
            </a:r>
            <a:endParaRPr lang="en-US" sz="2200" dirty="0"/>
          </a:p>
        </p:txBody>
      </p:sp>
      <p:sp>
        <p:nvSpPr>
          <p:cNvPr id="38" name="Content Placeholder 2">
            <a:extLst>
              <a:ext uri="{FF2B5EF4-FFF2-40B4-BE49-F238E27FC236}">
                <a16:creationId xmlns:a16="http://schemas.microsoft.com/office/drawing/2014/main" id="{F89A14DA-CDBD-93AA-276E-2FBDDCDCDFE3}"/>
              </a:ext>
            </a:extLst>
          </p:cNvPr>
          <p:cNvSpPr txBox="1">
            <a:spLocks/>
          </p:cNvSpPr>
          <p:nvPr/>
        </p:nvSpPr>
        <p:spPr>
          <a:xfrm>
            <a:off x="7990114" y="1061130"/>
            <a:ext cx="2774647" cy="4697413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0000"/>
              </a:lnSpc>
              <a:buNone/>
            </a:pPr>
            <a:r>
              <a:rPr lang="en-US" sz="2800" u="sng" dirty="0"/>
              <a:t>Web Scraping </a:t>
            </a:r>
          </a:p>
          <a:p>
            <a:pPr marL="457200" indent="-457200">
              <a:lnSpc>
                <a:spcPct val="110000"/>
              </a:lnSpc>
              <a:buFont typeface="Arial" panose="020B0604020202020204" pitchFamily="34" charset="0"/>
              <a:buAutoNum type="arabicParenR"/>
            </a:pPr>
            <a:r>
              <a:rPr lang="en-US" sz="2200" dirty="0"/>
              <a:t>Yash </a:t>
            </a:r>
            <a:r>
              <a:rPr lang="en-US" sz="2200" dirty="0" err="1"/>
              <a:t>Shingvi</a:t>
            </a:r>
            <a:endParaRPr lang="en-US" sz="2200" dirty="0"/>
          </a:p>
          <a:p>
            <a:pPr marL="457200" indent="-457200">
              <a:lnSpc>
                <a:spcPct val="110000"/>
              </a:lnSpc>
              <a:buFont typeface="Arial" panose="020B0604020202020204" pitchFamily="34" charset="0"/>
              <a:buAutoNum type="arabicParenR"/>
            </a:pPr>
            <a:r>
              <a:rPr lang="en-US" sz="2200" dirty="0" err="1"/>
              <a:t>Lipi</a:t>
            </a:r>
            <a:r>
              <a:rPr lang="en-US" sz="2200" dirty="0"/>
              <a:t> Patel</a:t>
            </a:r>
          </a:p>
          <a:p>
            <a:pPr marL="457200" indent="-457200">
              <a:lnSpc>
                <a:spcPct val="110000"/>
              </a:lnSpc>
              <a:buFont typeface="Arial" panose="020B0604020202020204" pitchFamily="34" charset="0"/>
              <a:buAutoNum type="arabicParenR"/>
            </a:pPr>
            <a:r>
              <a:rPr lang="en-US" sz="2200" dirty="0"/>
              <a:t>Namrata </a:t>
            </a:r>
            <a:r>
              <a:rPr lang="en-US" sz="2200" dirty="0" err="1"/>
              <a:t>Thaker</a:t>
            </a:r>
            <a:endParaRPr lang="en-US" sz="2200" dirty="0"/>
          </a:p>
          <a:p>
            <a:pPr marL="457200" indent="-457200">
              <a:lnSpc>
                <a:spcPct val="110000"/>
              </a:lnSpc>
              <a:buFont typeface="Arial" panose="020B0604020202020204" pitchFamily="34" charset="0"/>
              <a:buAutoNum type="arabicParenR"/>
            </a:pPr>
            <a:endParaRPr lang="en-US" sz="2200" dirty="0"/>
          </a:p>
          <a:p>
            <a:pPr marL="0" indent="0">
              <a:lnSpc>
                <a:spcPct val="110000"/>
              </a:lnSpc>
              <a:buFont typeface="Arial" panose="020B0604020202020204" pitchFamily="34" charset="0"/>
              <a:buNone/>
            </a:pPr>
            <a:r>
              <a:rPr lang="en-US" sz="3000" u="sng" dirty="0"/>
              <a:t>Documentation</a:t>
            </a:r>
            <a:endParaRPr lang="en-US" sz="2200" u="sng" dirty="0"/>
          </a:p>
          <a:p>
            <a:pPr marL="457200" indent="-457200">
              <a:lnSpc>
                <a:spcPct val="110000"/>
              </a:lnSpc>
              <a:buFont typeface="Arial" panose="020B0604020202020204" pitchFamily="34" charset="0"/>
              <a:buAutoNum type="arabicParenR"/>
            </a:pPr>
            <a:r>
              <a:rPr lang="en-US" sz="2200" dirty="0" err="1"/>
              <a:t>Lipi</a:t>
            </a:r>
            <a:r>
              <a:rPr lang="en-US" sz="2200" dirty="0"/>
              <a:t> Patel</a:t>
            </a:r>
          </a:p>
          <a:p>
            <a:pPr marL="457200" indent="-457200">
              <a:lnSpc>
                <a:spcPct val="110000"/>
              </a:lnSpc>
              <a:buFont typeface="Arial" panose="020B0604020202020204" pitchFamily="34" charset="0"/>
              <a:buAutoNum type="arabicParenR"/>
            </a:pPr>
            <a:r>
              <a:rPr lang="en-US" sz="2200" dirty="0" err="1"/>
              <a:t>Fenil</a:t>
            </a:r>
            <a:r>
              <a:rPr lang="en-US" sz="2200" dirty="0"/>
              <a:t> </a:t>
            </a:r>
            <a:r>
              <a:rPr lang="en-US" sz="2200" dirty="0" err="1"/>
              <a:t>Godhani</a:t>
            </a:r>
            <a:endParaRPr lang="en-US" sz="2200" dirty="0"/>
          </a:p>
          <a:p>
            <a:pPr marL="457200" indent="-457200">
              <a:lnSpc>
                <a:spcPct val="110000"/>
              </a:lnSpc>
              <a:buFont typeface="Arial" panose="020B0604020202020204" pitchFamily="34" charset="0"/>
              <a:buAutoNum type="arabicParenR"/>
            </a:pPr>
            <a:r>
              <a:rPr lang="en-US" sz="2200" dirty="0"/>
              <a:t>Akash Ramani</a:t>
            </a:r>
          </a:p>
          <a:p>
            <a:pPr marL="457200" indent="-457200">
              <a:lnSpc>
                <a:spcPct val="110000"/>
              </a:lnSpc>
              <a:buFont typeface="Arial" panose="020B0604020202020204" pitchFamily="34" charset="0"/>
              <a:buAutoNum type="arabicParenR"/>
            </a:pPr>
            <a:r>
              <a:rPr lang="en-US" sz="2200" dirty="0"/>
              <a:t>Nishant Ramani</a:t>
            </a:r>
          </a:p>
        </p:txBody>
      </p:sp>
    </p:spTree>
    <p:extLst>
      <p:ext uri="{BB962C8B-B14F-4D97-AF65-F5344CB8AC3E}">
        <p14:creationId xmlns:p14="http://schemas.microsoft.com/office/powerpoint/2010/main" val="377357529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79991A-9675-2185-0C7A-FDD0CB301E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</p:spPr>
        <p:txBody>
          <a:bodyPr>
            <a:normAutofit/>
          </a:bodyPr>
          <a:lstStyle/>
          <a:p>
            <a:r>
              <a:rPr lang="en-US"/>
              <a:t>AIM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454D88BC-C1AB-EB47-5E3A-0FD3E92E08C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253838333"/>
              </p:ext>
            </p:extLst>
          </p:nvPr>
        </p:nvGraphicFramePr>
        <p:xfrm>
          <a:off x="1141413" y="2418820"/>
          <a:ext cx="9906000" cy="314272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68871495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C6270675-9512-4978-8583-36659256EE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E7C794E-F8F9-6BE1-3511-76B90FBFF3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</p:spPr>
        <p:txBody>
          <a:bodyPr>
            <a:norm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Domain: Music</a:t>
            </a:r>
          </a:p>
        </p:txBody>
      </p:sp>
      <p:graphicFrame>
        <p:nvGraphicFramePr>
          <p:cNvPr id="12" name="Content Placeholder 2">
            <a:extLst>
              <a:ext uri="{FF2B5EF4-FFF2-40B4-BE49-F238E27FC236}">
                <a16:creationId xmlns:a16="http://schemas.microsoft.com/office/drawing/2014/main" id="{0DD24DC8-195A-C6F2-0757-CADD67EED0C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200745453"/>
              </p:ext>
            </p:extLst>
          </p:nvPr>
        </p:nvGraphicFramePr>
        <p:xfrm>
          <a:off x="1141413" y="2249488"/>
          <a:ext cx="9906000" cy="354171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45853913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6BFC9644-673A-459F-B3C5-9310A4E50E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4ADB9295-9645-4BF2-ADFD-75800B7FAD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4288" y="0"/>
            <a:ext cx="1220788" cy="6858001"/>
            <a:chOff x="-14288" y="0"/>
            <a:chExt cx="1220788" cy="6858001"/>
          </a:xfrm>
          <a:solidFill>
            <a:schemeClr val="bg2">
              <a:lumMod val="60000"/>
              <a:lumOff val="40000"/>
              <a:alpha val="60000"/>
            </a:schemeClr>
          </a:solidFill>
        </p:grpSpPr>
        <p:sp>
          <p:nvSpPr>
            <p:cNvPr id="11" name="Rectangle 5">
              <a:extLst>
                <a:ext uri="{FF2B5EF4-FFF2-40B4-BE49-F238E27FC236}">
                  <a16:creationId xmlns:a16="http://schemas.microsoft.com/office/drawing/2014/main" id="{95B061E9-E435-4E1B-B160-96584A1166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2" name="Freeform 6">
              <a:extLst>
                <a:ext uri="{FF2B5EF4-FFF2-40B4-BE49-F238E27FC236}">
                  <a16:creationId xmlns:a16="http://schemas.microsoft.com/office/drawing/2014/main" id="{3CD7972E-7D38-40EE-A80B-E2A848811E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" name="Freeform 7">
              <a:extLst>
                <a:ext uri="{FF2B5EF4-FFF2-40B4-BE49-F238E27FC236}">
                  <a16:creationId xmlns:a16="http://schemas.microsoft.com/office/drawing/2014/main" id="{524A3B55-746F-419F-8CFF-5F3A4BE143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8">
              <a:extLst>
                <a:ext uri="{FF2B5EF4-FFF2-40B4-BE49-F238E27FC236}">
                  <a16:creationId xmlns:a16="http://schemas.microsoft.com/office/drawing/2014/main" id="{9C63219B-AD72-4494-935E-F5C70DB549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Freeform 9">
              <a:extLst>
                <a:ext uri="{FF2B5EF4-FFF2-40B4-BE49-F238E27FC236}">
                  <a16:creationId xmlns:a16="http://schemas.microsoft.com/office/drawing/2014/main" id="{15B41FD2-05E2-44E7-8760-09E65D1C60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" name="Freeform 10">
              <a:extLst>
                <a:ext uri="{FF2B5EF4-FFF2-40B4-BE49-F238E27FC236}">
                  <a16:creationId xmlns:a16="http://schemas.microsoft.com/office/drawing/2014/main" id="{FE6D63D0-3347-4EE2-8F65-F1C32168FA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1">
              <a:extLst>
                <a:ext uri="{FF2B5EF4-FFF2-40B4-BE49-F238E27FC236}">
                  <a16:creationId xmlns:a16="http://schemas.microsoft.com/office/drawing/2014/main" id="{538A46A3-DB16-45D5-B636-03EFE39FE9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2">
              <a:extLst>
                <a:ext uri="{FF2B5EF4-FFF2-40B4-BE49-F238E27FC236}">
                  <a16:creationId xmlns:a16="http://schemas.microsoft.com/office/drawing/2014/main" id="{0B8A2B0E-823F-4BE8-9359-45143BB124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44516B3C-A8BE-46FC-B643-3DFEB7F283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4">
              <a:extLst>
                <a:ext uri="{FF2B5EF4-FFF2-40B4-BE49-F238E27FC236}">
                  <a16:creationId xmlns:a16="http://schemas.microsoft.com/office/drawing/2014/main" id="{59FD699C-3920-4E57-BE27-165A3F036C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5">
              <a:extLst>
                <a:ext uri="{FF2B5EF4-FFF2-40B4-BE49-F238E27FC236}">
                  <a16:creationId xmlns:a16="http://schemas.microsoft.com/office/drawing/2014/main" id="{0FB0C02E-3F53-4889-8ADF-80DBC43F693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Line 16">
              <a:extLst>
                <a:ext uri="{FF2B5EF4-FFF2-40B4-BE49-F238E27FC236}">
                  <a16:creationId xmlns:a16="http://schemas.microsoft.com/office/drawing/2014/main" id="{F8A0C89C-946F-4BCD-8A27-BB73E37FE5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23" name="Freeform 17">
              <a:extLst>
                <a:ext uri="{FF2B5EF4-FFF2-40B4-BE49-F238E27FC236}">
                  <a16:creationId xmlns:a16="http://schemas.microsoft.com/office/drawing/2014/main" id="{70C83EAF-4E92-4849-A240-B257871DC0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8">
              <a:extLst>
                <a:ext uri="{FF2B5EF4-FFF2-40B4-BE49-F238E27FC236}">
                  <a16:creationId xmlns:a16="http://schemas.microsoft.com/office/drawing/2014/main" id="{320FD164-4D7A-469C-B3F4-B926BFACF5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9">
              <a:extLst>
                <a:ext uri="{FF2B5EF4-FFF2-40B4-BE49-F238E27FC236}">
                  <a16:creationId xmlns:a16="http://schemas.microsoft.com/office/drawing/2014/main" id="{F6E14D9A-4E63-48FF-95C5-9E8DDFF86C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20">
              <a:extLst>
                <a:ext uri="{FF2B5EF4-FFF2-40B4-BE49-F238E27FC236}">
                  <a16:creationId xmlns:a16="http://schemas.microsoft.com/office/drawing/2014/main" id="{F3DCD24F-3CA8-4404-B22C-E4C928995F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Rectangle 21">
              <a:extLst>
                <a:ext uri="{FF2B5EF4-FFF2-40B4-BE49-F238E27FC236}">
                  <a16:creationId xmlns:a16="http://schemas.microsoft.com/office/drawing/2014/main" id="{8AD2E827-32A3-4BE4-9CC6-8315629177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8" name="Freeform 22">
              <a:extLst>
                <a:ext uri="{FF2B5EF4-FFF2-40B4-BE49-F238E27FC236}">
                  <a16:creationId xmlns:a16="http://schemas.microsoft.com/office/drawing/2014/main" id="{47FB2CCC-1230-494F-B2D1-F05E5B8EDF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3">
              <a:extLst>
                <a:ext uri="{FF2B5EF4-FFF2-40B4-BE49-F238E27FC236}">
                  <a16:creationId xmlns:a16="http://schemas.microsoft.com/office/drawing/2014/main" id="{A5F44514-9274-47E3-9243-CA9356C166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4">
              <a:extLst>
                <a:ext uri="{FF2B5EF4-FFF2-40B4-BE49-F238E27FC236}">
                  <a16:creationId xmlns:a16="http://schemas.microsoft.com/office/drawing/2014/main" id="{D06192CD-AD86-4DCA-8B53-4ACCA46583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5">
              <a:extLst>
                <a:ext uri="{FF2B5EF4-FFF2-40B4-BE49-F238E27FC236}">
                  <a16:creationId xmlns:a16="http://schemas.microsoft.com/office/drawing/2014/main" id="{99E9203A-21E4-46D8-981A-4B28CA320A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6">
              <a:extLst>
                <a:ext uri="{FF2B5EF4-FFF2-40B4-BE49-F238E27FC236}">
                  <a16:creationId xmlns:a16="http://schemas.microsoft.com/office/drawing/2014/main" id="{32FCE9B6-FB52-4045-8DCC-E5959B9A40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7">
              <a:extLst>
                <a:ext uri="{FF2B5EF4-FFF2-40B4-BE49-F238E27FC236}">
                  <a16:creationId xmlns:a16="http://schemas.microsoft.com/office/drawing/2014/main" id="{E4A7025C-CDE8-429A-BBB9-E7380C9623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8">
              <a:extLst>
                <a:ext uri="{FF2B5EF4-FFF2-40B4-BE49-F238E27FC236}">
                  <a16:creationId xmlns:a16="http://schemas.microsoft.com/office/drawing/2014/main" id="{A4EA0256-5DF5-437A-98A7-B79F3E6BB8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9">
              <a:extLst>
                <a:ext uri="{FF2B5EF4-FFF2-40B4-BE49-F238E27FC236}">
                  <a16:creationId xmlns:a16="http://schemas.microsoft.com/office/drawing/2014/main" id="{90C9433D-9E1C-493B-BEBD-C3081FFA32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30">
              <a:extLst>
                <a:ext uri="{FF2B5EF4-FFF2-40B4-BE49-F238E27FC236}">
                  <a16:creationId xmlns:a16="http://schemas.microsoft.com/office/drawing/2014/main" id="{352B39BB-F298-4285-A709-1FBA0CB722C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1">
              <a:extLst>
                <a:ext uri="{FF2B5EF4-FFF2-40B4-BE49-F238E27FC236}">
                  <a16:creationId xmlns:a16="http://schemas.microsoft.com/office/drawing/2014/main" id="{31CAF2A0-CBA0-4E86-AA87-8750EC1AFB2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3D7A4700-3BB8-F7F3-4425-0FF0BFE9A6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19015" y="1093787"/>
            <a:ext cx="3059969" cy="4697413"/>
          </a:xfrm>
        </p:spPr>
        <p:txBody>
          <a:bodyPr>
            <a:normAutofit/>
          </a:bodyPr>
          <a:lstStyle/>
          <a:p>
            <a:r>
              <a:rPr lang="en-US" sz="2800">
                <a:latin typeface="Times New Roman" panose="02020603050405020304" pitchFamily="18" charset="0"/>
                <a:cs typeface="Times New Roman" panose="02020603050405020304" pitchFamily="18" charset="0"/>
              </a:rPr>
              <a:t>Functional Requirements</a:t>
            </a:r>
          </a:p>
        </p:txBody>
      </p:sp>
      <p:sp useBgFill="1">
        <p:nvSpPr>
          <p:cNvPr id="39" name="Round Diagonal Corner Rectangle 7">
            <a:extLst>
              <a:ext uri="{FF2B5EF4-FFF2-40B4-BE49-F238E27FC236}">
                <a16:creationId xmlns:a16="http://schemas.microsoft.com/office/drawing/2014/main" id="{7D1C411D-0818-4640-8657-2AF78250C8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25084" y="0"/>
            <a:ext cx="7566916" cy="6848476"/>
          </a:xfrm>
          <a:prstGeom prst="round2DiagRect">
            <a:avLst>
              <a:gd name="adj1" fmla="val 0"/>
              <a:gd name="adj2" fmla="val 0"/>
            </a:avLst>
          </a:prstGeom>
          <a:ln w="19050" cap="sq">
            <a:noFill/>
            <a:miter lim="800000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BD0327-831F-2E78-1445-1D7A885B2D8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15467" y="1093788"/>
            <a:ext cx="5831944" cy="4697413"/>
          </a:xfrm>
        </p:spPr>
        <p:txBody>
          <a:bodyPr>
            <a:normAutofit lnSpcReduction="10000"/>
          </a:bodyPr>
          <a:lstStyle/>
          <a:p>
            <a:pPr marL="457200" lvl="0" indent="-457200">
              <a:lnSpc>
                <a:spcPct val="110000"/>
              </a:lnSpc>
              <a:buFont typeface="+mj-lt"/>
              <a:buAutoNum type="arabicPeriod"/>
            </a:pPr>
            <a:r>
              <a:rPr lang="en-US" sz="17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Case insensitive search</a:t>
            </a:r>
          </a:p>
          <a:p>
            <a:pPr marL="457200" lvl="0" indent="-457200">
              <a:lnSpc>
                <a:spcPct val="110000"/>
              </a:lnSpc>
              <a:buFont typeface="+mj-lt"/>
              <a:buAutoNum type="arabicPeriod"/>
            </a:pPr>
            <a:r>
              <a:rPr lang="en-US" sz="17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Hyperlink enforcement</a:t>
            </a:r>
          </a:p>
          <a:p>
            <a:pPr marL="457200" lvl="0" indent="-457200">
              <a:lnSpc>
                <a:spcPct val="110000"/>
              </a:lnSpc>
              <a:buFont typeface="+mj-lt"/>
              <a:buAutoNum type="arabicPeriod"/>
            </a:pPr>
            <a:r>
              <a:rPr lang="en-US" sz="17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Specifying OR/AND/NOT Search</a:t>
            </a:r>
          </a:p>
          <a:p>
            <a:pPr marL="457200" lvl="0" indent="-457200">
              <a:lnSpc>
                <a:spcPct val="110000"/>
              </a:lnSpc>
              <a:buFont typeface="+mj-lt"/>
              <a:buAutoNum type="arabicPeriod"/>
            </a:pPr>
            <a:r>
              <a:rPr lang="en-US" sz="17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Concurrent Operation</a:t>
            </a:r>
          </a:p>
          <a:p>
            <a:pPr marL="457200" lvl="0" indent="-457200">
              <a:lnSpc>
                <a:spcPct val="110000"/>
              </a:lnSpc>
              <a:buFont typeface="+mj-lt"/>
              <a:buAutoNum type="arabicPeriod"/>
            </a:pPr>
            <a:r>
              <a:rPr lang="en-US" sz="17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Deletion of out-of-date URL</a:t>
            </a:r>
          </a:p>
          <a:p>
            <a:pPr marL="457200" lvl="0" indent="-457200">
              <a:lnSpc>
                <a:spcPct val="110000"/>
              </a:lnSpc>
              <a:buFont typeface="+mj-lt"/>
              <a:buAutoNum type="arabicPeriod"/>
            </a:pPr>
            <a:r>
              <a:rPr lang="en-US" sz="17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Listing of the query result in ascending alphabetical order and popularity. </a:t>
            </a:r>
          </a:p>
          <a:p>
            <a:pPr marL="457200" lvl="0" indent="-457200">
              <a:lnSpc>
                <a:spcPct val="110000"/>
              </a:lnSpc>
              <a:buFont typeface="+mj-lt"/>
              <a:buAutoNum type="arabicPeriod"/>
            </a:pPr>
            <a:r>
              <a:rPr lang="en-US" sz="17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Most frequently search query</a:t>
            </a:r>
          </a:p>
          <a:p>
            <a:pPr marL="457200" lvl="0" indent="-457200">
              <a:lnSpc>
                <a:spcPct val="110000"/>
              </a:lnSpc>
              <a:buFont typeface="+mj-lt"/>
              <a:buAutoNum type="arabicPeriod"/>
            </a:pPr>
            <a:r>
              <a:rPr lang="en-US" sz="17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Setting the number of results to show per page, and navigation between pages</a:t>
            </a:r>
          </a:p>
          <a:p>
            <a:pPr marL="457200" lvl="0" indent="-457200">
              <a:lnSpc>
                <a:spcPct val="110000"/>
              </a:lnSpc>
              <a:buFont typeface="+mj-lt"/>
              <a:buAutoNum type="arabicPeriod"/>
            </a:pPr>
            <a:r>
              <a:rPr lang="en-US" sz="17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Autofill, while correcting typographical errors</a:t>
            </a:r>
          </a:p>
          <a:p>
            <a:pPr marL="457200" lvl="0" indent="-457200">
              <a:lnSpc>
                <a:spcPct val="110000"/>
              </a:lnSpc>
              <a:buFont typeface="+mj-lt"/>
              <a:buAutoNum type="arabicPeriod"/>
            </a:pPr>
            <a:r>
              <a:rPr lang="en-US" sz="17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Filtering out symbols that are not meaningful, according to the user configuration</a:t>
            </a:r>
          </a:p>
          <a:p>
            <a:pPr marL="0" indent="0">
              <a:lnSpc>
                <a:spcPct val="110000"/>
              </a:lnSpc>
              <a:buNone/>
            </a:pPr>
            <a:endParaRPr lang="en-US" sz="1700" dirty="0"/>
          </a:p>
        </p:txBody>
      </p:sp>
    </p:spTree>
    <p:extLst>
      <p:ext uri="{BB962C8B-B14F-4D97-AF65-F5344CB8AC3E}">
        <p14:creationId xmlns:p14="http://schemas.microsoft.com/office/powerpoint/2010/main" val="57299181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6BFC9644-673A-459F-B3C5-9310A4E50E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4ADB9295-9645-4BF2-ADFD-75800B7FAD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4288" y="0"/>
            <a:ext cx="1220788" cy="6858001"/>
            <a:chOff x="-14288" y="0"/>
            <a:chExt cx="1220788" cy="6858001"/>
          </a:xfrm>
          <a:solidFill>
            <a:schemeClr val="bg2">
              <a:lumMod val="60000"/>
              <a:lumOff val="40000"/>
              <a:alpha val="60000"/>
            </a:schemeClr>
          </a:solidFill>
        </p:grpSpPr>
        <p:sp>
          <p:nvSpPr>
            <p:cNvPr id="11" name="Rectangle 5">
              <a:extLst>
                <a:ext uri="{FF2B5EF4-FFF2-40B4-BE49-F238E27FC236}">
                  <a16:creationId xmlns:a16="http://schemas.microsoft.com/office/drawing/2014/main" id="{95B061E9-E435-4E1B-B160-96584A1166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2" name="Freeform 6">
              <a:extLst>
                <a:ext uri="{FF2B5EF4-FFF2-40B4-BE49-F238E27FC236}">
                  <a16:creationId xmlns:a16="http://schemas.microsoft.com/office/drawing/2014/main" id="{3CD7972E-7D38-40EE-A80B-E2A848811E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" name="Freeform 7">
              <a:extLst>
                <a:ext uri="{FF2B5EF4-FFF2-40B4-BE49-F238E27FC236}">
                  <a16:creationId xmlns:a16="http://schemas.microsoft.com/office/drawing/2014/main" id="{524A3B55-746F-419F-8CFF-5F3A4BE143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8">
              <a:extLst>
                <a:ext uri="{FF2B5EF4-FFF2-40B4-BE49-F238E27FC236}">
                  <a16:creationId xmlns:a16="http://schemas.microsoft.com/office/drawing/2014/main" id="{9C63219B-AD72-4494-935E-F5C70DB549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Freeform 9">
              <a:extLst>
                <a:ext uri="{FF2B5EF4-FFF2-40B4-BE49-F238E27FC236}">
                  <a16:creationId xmlns:a16="http://schemas.microsoft.com/office/drawing/2014/main" id="{15B41FD2-05E2-44E7-8760-09E65D1C60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" name="Freeform 10">
              <a:extLst>
                <a:ext uri="{FF2B5EF4-FFF2-40B4-BE49-F238E27FC236}">
                  <a16:creationId xmlns:a16="http://schemas.microsoft.com/office/drawing/2014/main" id="{FE6D63D0-3347-4EE2-8F65-F1C32168FA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1">
              <a:extLst>
                <a:ext uri="{FF2B5EF4-FFF2-40B4-BE49-F238E27FC236}">
                  <a16:creationId xmlns:a16="http://schemas.microsoft.com/office/drawing/2014/main" id="{538A46A3-DB16-45D5-B636-03EFE39FE9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2">
              <a:extLst>
                <a:ext uri="{FF2B5EF4-FFF2-40B4-BE49-F238E27FC236}">
                  <a16:creationId xmlns:a16="http://schemas.microsoft.com/office/drawing/2014/main" id="{0B8A2B0E-823F-4BE8-9359-45143BB124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44516B3C-A8BE-46FC-B643-3DFEB7F283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4">
              <a:extLst>
                <a:ext uri="{FF2B5EF4-FFF2-40B4-BE49-F238E27FC236}">
                  <a16:creationId xmlns:a16="http://schemas.microsoft.com/office/drawing/2014/main" id="{59FD699C-3920-4E57-BE27-165A3F036C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5">
              <a:extLst>
                <a:ext uri="{FF2B5EF4-FFF2-40B4-BE49-F238E27FC236}">
                  <a16:creationId xmlns:a16="http://schemas.microsoft.com/office/drawing/2014/main" id="{0FB0C02E-3F53-4889-8ADF-80DBC43F693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Line 16">
              <a:extLst>
                <a:ext uri="{FF2B5EF4-FFF2-40B4-BE49-F238E27FC236}">
                  <a16:creationId xmlns:a16="http://schemas.microsoft.com/office/drawing/2014/main" id="{F8A0C89C-946F-4BCD-8A27-BB73E37FE5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23" name="Freeform 17">
              <a:extLst>
                <a:ext uri="{FF2B5EF4-FFF2-40B4-BE49-F238E27FC236}">
                  <a16:creationId xmlns:a16="http://schemas.microsoft.com/office/drawing/2014/main" id="{70C83EAF-4E92-4849-A240-B257871DC0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8">
              <a:extLst>
                <a:ext uri="{FF2B5EF4-FFF2-40B4-BE49-F238E27FC236}">
                  <a16:creationId xmlns:a16="http://schemas.microsoft.com/office/drawing/2014/main" id="{320FD164-4D7A-469C-B3F4-B926BFACF5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9">
              <a:extLst>
                <a:ext uri="{FF2B5EF4-FFF2-40B4-BE49-F238E27FC236}">
                  <a16:creationId xmlns:a16="http://schemas.microsoft.com/office/drawing/2014/main" id="{F6E14D9A-4E63-48FF-95C5-9E8DDFF86C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20">
              <a:extLst>
                <a:ext uri="{FF2B5EF4-FFF2-40B4-BE49-F238E27FC236}">
                  <a16:creationId xmlns:a16="http://schemas.microsoft.com/office/drawing/2014/main" id="{F3DCD24F-3CA8-4404-B22C-E4C928995F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Rectangle 21">
              <a:extLst>
                <a:ext uri="{FF2B5EF4-FFF2-40B4-BE49-F238E27FC236}">
                  <a16:creationId xmlns:a16="http://schemas.microsoft.com/office/drawing/2014/main" id="{8AD2E827-32A3-4BE4-9CC6-8315629177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8" name="Freeform 22">
              <a:extLst>
                <a:ext uri="{FF2B5EF4-FFF2-40B4-BE49-F238E27FC236}">
                  <a16:creationId xmlns:a16="http://schemas.microsoft.com/office/drawing/2014/main" id="{47FB2CCC-1230-494F-B2D1-F05E5B8EDF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3">
              <a:extLst>
                <a:ext uri="{FF2B5EF4-FFF2-40B4-BE49-F238E27FC236}">
                  <a16:creationId xmlns:a16="http://schemas.microsoft.com/office/drawing/2014/main" id="{A5F44514-9274-47E3-9243-CA9356C166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4">
              <a:extLst>
                <a:ext uri="{FF2B5EF4-FFF2-40B4-BE49-F238E27FC236}">
                  <a16:creationId xmlns:a16="http://schemas.microsoft.com/office/drawing/2014/main" id="{D06192CD-AD86-4DCA-8B53-4ACCA46583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5">
              <a:extLst>
                <a:ext uri="{FF2B5EF4-FFF2-40B4-BE49-F238E27FC236}">
                  <a16:creationId xmlns:a16="http://schemas.microsoft.com/office/drawing/2014/main" id="{99E9203A-21E4-46D8-981A-4B28CA320A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6">
              <a:extLst>
                <a:ext uri="{FF2B5EF4-FFF2-40B4-BE49-F238E27FC236}">
                  <a16:creationId xmlns:a16="http://schemas.microsoft.com/office/drawing/2014/main" id="{32FCE9B6-FB52-4045-8DCC-E5959B9A40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7">
              <a:extLst>
                <a:ext uri="{FF2B5EF4-FFF2-40B4-BE49-F238E27FC236}">
                  <a16:creationId xmlns:a16="http://schemas.microsoft.com/office/drawing/2014/main" id="{E4A7025C-CDE8-429A-BBB9-E7380C9623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8">
              <a:extLst>
                <a:ext uri="{FF2B5EF4-FFF2-40B4-BE49-F238E27FC236}">
                  <a16:creationId xmlns:a16="http://schemas.microsoft.com/office/drawing/2014/main" id="{A4EA0256-5DF5-437A-98A7-B79F3E6BB8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9">
              <a:extLst>
                <a:ext uri="{FF2B5EF4-FFF2-40B4-BE49-F238E27FC236}">
                  <a16:creationId xmlns:a16="http://schemas.microsoft.com/office/drawing/2014/main" id="{90C9433D-9E1C-493B-BEBD-C3081FFA32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30">
              <a:extLst>
                <a:ext uri="{FF2B5EF4-FFF2-40B4-BE49-F238E27FC236}">
                  <a16:creationId xmlns:a16="http://schemas.microsoft.com/office/drawing/2014/main" id="{352B39BB-F298-4285-A709-1FBA0CB722C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1">
              <a:extLst>
                <a:ext uri="{FF2B5EF4-FFF2-40B4-BE49-F238E27FC236}">
                  <a16:creationId xmlns:a16="http://schemas.microsoft.com/office/drawing/2014/main" id="{31CAF2A0-CBA0-4E86-AA87-8750EC1AFB2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F8160693-8640-7A90-065E-D9D059D0A1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19015" y="1093787"/>
            <a:ext cx="3059969" cy="4697413"/>
          </a:xfrm>
        </p:spPr>
        <p:txBody>
          <a:bodyPr>
            <a:normAutofit/>
          </a:bodyPr>
          <a:lstStyle/>
          <a:p>
            <a:r>
              <a:rPr lang="en-US" sz="2800">
                <a:latin typeface="Times New Roman" panose="02020603050405020304" pitchFamily="18" charset="0"/>
                <a:cs typeface="Times New Roman" panose="02020603050405020304" pitchFamily="18" charset="0"/>
              </a:rPr>
              <a:t>Non-Functional Requirements</a:t>
            </a:r>
          </a:p>
        </p:txBody>
      </p:sp>
      <p:sp useBgFill="1">
        <p:nvSpPr>
          <p:cNvPr id="39" name="Round Diagonal Corner Rectangle 7">
            <a:extLst>
              <a:ext uri="{FF2B5EF4-FFF2-40B4-BE49-F238E27FC236}">
                <a16:creationId xmlns:a16="http://schemas.microsoft.com/office/drawing/2014/main" id="{7D1C411D-0818-4640-8657-2AF78250C8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25084" y="0"/>
            <a:ext cx="7566916" cy="6848476"/>
          </a:xfrm>
          <a:prstGeom prst="round2DiagRect">
            <a:avLst>
              <a:gd name="adj1" fmla="val 0"/>
              <a:gd name="adj2" fmla="val 0"/>
            </a:avLst>
          </a:prstGeom>
          <a:ln w="19050" cap="sq">
            <a:noFill/>
            <a:miter lim="800000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16E42F-3A03-4BCA-88F7-AC8A19B655F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15467" y="1093788"/>
            <a:ext cx="5831944" cy="4697413"/>
          </a:xfrm>
        </p:spPr>
        <p:txBody>
          <a:bodyPr>
            <a:normAutofit/>
          </a:bodyPr>
          <a:lstStyle/>
          <a:p>
            <a:pPr marL="457200" lvl="0" indent="-457200">
              <a:lnSpc>
                <a:spcPct val="110000"/>
              </a:lnSpc>
              <a:buFont typeface="+mj-lt"/>
              <a:buAutoNum type="arabicPeriod"/>
            </a:pPr>
            <a:r>
              <a:rPr lang="en-US" sz="1900">
                <a:latin typeface="Times New Roman" panose="02020603050405020304" pitchFamily="18" charset="0"/>
                <a:cs typeface="Times New Roman" panose="02020603050405020304" pitchFamily="18" charset="0"/>
              </a:rPr>
              <a:t>User Friendly: It should be easy to understand</a:t>
            </a:r>
          </a:p>
          <a:p>
            <a:pPr marL="457200" lvl="0" indent="-457200">
              <a:lnSpc>
                <a:spcPct val="110000"/>
              </a:lnSpc>
              <a:buFont typeface="+mj-lt"/>
              <a:buAutoNum type="arabicPeriod"/>
            </a:pPr>
            <a:r>
              <a:rPr lang="en-US" sz="1900">
                <a:latin typeface="Times New Roman" panose="02020603050405020304" pitchFamily="18" charset="0"/>
                <a:cs typeface="Times New Roman" panose="02020603050405020304" pitchFamily="18" charset="0"/>
              </a:rPr>
              <a:t>Portable: Search Engine should be able to run on any system</a:t>
            </a:r>
          </a:p>
          <a:p>
            <a:pPr marL="457200" lvl="0" indent="-457200">
              <a:lnSpc>
                <a:spcPct val="110000"/>
              </a:lnSpc>
              <a:buFont typeface="+mj-lt"/>
              <a:buAutoNum type="arabicPeriod"/>
            </a:pPr>
            <a:r>
              <a:rPr lang="en-US" sz="1900">
                <a:latin typeface="Times New Roman" panose="02020603050405020304" pitchFamily="18" charset="0"/>
                <a:cs typeface="Times New Roman" panose="02020603050405020304" pitchFamily="18" charset="0"/>
              </a:rPr>
              <a:t>Enhancive: Can add new features and functionality as time goes</a:t>
            </a:r>
          </a:p>
          <a:p>
            <a:pPr marL="457200" lvl="0" indent="-457200">
              <a:lnSpc>
                <a:spcPct val="110000"/>
              </a:lnSpc>
              <a:buFont typeface="+mj-lt"/>
              <a:buAutoNum type="arabicPeriod"/>
            </a:pPr>
            <a:r>
              <a:rPr lang="en-US" sz="1900">
                <a:latin typeface="Times New Roman" panose="02020603050405020304" pitchFamily="18" charset="0"/>
                <a:cs typeface="Times New Roman" panose="02020603050405020304" pitchFamily="18" charset="0"/>
              </a:rPr>
              <a:t>Responsive: The search engine should give results within a few milliseconds</a:t>
            </a:r>
          </a:p>
          <a:p>
            <a:pPr marL="457200" lvl="0" indent="-457200">
              <a:lnSpc>
                <a:spcPct val="110000"/>
              </a:lnSpc>
              <a:buFont typeface="+mj-lt"/>
              <a:buAutoNum type="arabicPeriod"/>
            </a:pPr>
            <a:r>
              <a:rPr lang="en-US" sz="1900">
                <a:latin typeface="Times New Roman" panose="02020603050405020304" pitchFamily="18" charset="0"/>
                <a:cs typeface="Times New Roman" panose="02020603050405020304" pitchFamily="18" charset="0"/>
              </a:rPr>
              <a:t>Adaptive: It should be able to adapt any new changes in system without affecting any other functionalities. </a:t>
            </a:r>
          </a:p>
          <a:p>
            <a:pPr marL="457200" lvl="0" indent="-457200">
              <a:lnSpc>
                <a:spcPct val="110000"/>
              </a:lnSpc>
              <a:buFont typeface="+mj-lt"/>
              <a:buAutoNum type="arabicPeriod"/>
            </a:pPr>
            <a:r>
              <a:rPr lang="en-US" sz="1900">
                <a:latin typeface="Times New Roman" panose="02020603050405020304" pitchFamily="18" charset="0"/>
                <a:cs typeface="Times New Roman" panose="02020603050405020304" pitchFamily="18" charset="0"/>
              </a:rPr>
              <a:t>Concurrency: More than one user can be able to access the search engine simultaneously. </a:t>
            </a:r>
          </a:p>
          <a:p>
            <a:pPr>
              <a:lnSpc>
                <a:spcPct val="110000"/>
              </a:lnSpc>
            </a:pPr>
            <a:endParaRPr lang="en-US" sz="1900"/>
          </a:p>
        </p:txBody>
      </p:sp>
    </p:spTree>
    <p:extLst>
      <p:ext uri="{BB962C8B-B14F-4D97-AF65-F5344CB8AC3E}">
        <p14:creationId xmlns:p14="http://schemas.microsoft.com/office/powerpoint/2010/main" val="94709614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6BFC9644-673A-459F-B3C5-9310A4E50E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4ADB9295-9645-4BF2-ADFD-75800B7FAD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4288" y="0"/>
            <a:ext cx="1220788" cy="6858001"/>
            <a:chOff x="-14288" y="0"/>
            <a:chExt cx="1220788" cy="6858001"/>
          </a:xfrm>
          <a:solidFill>
            <a:schemeClr val="bg2">
              <a:lumMod val="60000"/>
              <a:lumOff val="40000"/>
              <a:alpha val="60000"/>
            </a:schemeClr>
          </a:solidFill>
        </p:grpSpPr>
        <p:sp>
          <p:nvSpPr>
            <p:cNvPr id="11" name="Rectangle 5">
              <a:extLst>
                <a:ext uri="{FF2B5EF4-FFF2-40B4-BE49-F238E27FC236}">
                  <a16:creationId xmlns:a16="http://schemas.microsoft.com/office/drawing/2014/main" id="{95B061E9-E435-4E1B-B160-96584A1166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2" name="Freeform 6">
              <a:extLst>
                <a:ext uri="{FF2B5EF4-FFF2-40B4-BE49-F238E27FC236}">
                  <a16:creationId xmlns:a16="http://schemas.microsoft.com/office/drawing/2014/main" id="{3CD7972E-7D38-40EE-A80B-E2A848811E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" name="Freeform 7">
              <a:extLst>
                <a:ext uri="{FF2B5EF4-FFF2-40B4-BE49-F238E27FC236}">
                  <a16:creationId xmlns:a16="http://schemas.microsoft.com/office/drawing/2014/main" id="{524A3B55-746F-419F-8CFF-5F3A4BE143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8">
              <a:extLst>
                <a:ext uri="{FF2B5EF4-FFF2-40B4-BE49-F238E27FC236}">
                  <a16:creationId xmlns:a16="http://schemas.microsoft.com/office/drawing/2014/main" id="{9C63219B-AD72-4494-935E-F5C70DB549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Freeform 9">
              <a:extLst>
                <a:ext uri="{FF2B5EF4-FFF2-40B4-BE49-F238E27FC236}">
                  <a16:creationId xmlns:a16="http://schemas.microsoft.com/office/drawing/2014/main" id="{15B41FD2-05E2-44E7-8760-09E65D1C60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" name="Freeform 10">
              <a:extLst>
                <a:ext uri="{FF2B5EF4-FFF2-40B4-BE49-F238E27FC236}">
                  <a16:creationId xmlns:a16="http://schemas.microsoft.com/office/drawing/2014/main" id="{FE6D63D0-3347-4EE2-8F65-F1C32168FA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1">
              <a:extLst>
                <a:ext uri="{FF2B5EF4-FFF2-40B4-BE49-F238E27FC236}">
                  <a16:creationId xmlns:a16="http://schemas.microsoft.com/office/drawing/2014/main" id="{538A46A3-DB16-45D5-B636-03EFE39FE9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2">
              <a:extLst>
                <a:ext uri="{FF2B5EF4-FFF2-40B4-BE49-F238E27FC236}">
                  <a16:creationId xmlns:a16="http://schemas.microsoft.com/office/drawing/2014/main" id="{0B8A2B0E-823F-4BE8-9359-45143BB124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44516B3C-A8BE-46FC-B643-3DFEB7F283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4">
              <a:extLst>
                <a:ext uri="{FF2B5EF4-FFF2-40B4-BE49-F238E27FC236}">
                  <a16:creationId xmlns:a16="http://schemas.microsoft.com/office/drawing/2014/main" id="{59FD699C-3920-4E57-BE27-165A3F036C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5">
              <a:extLst>
                <a:ext uri="{FF2B5EF4-FFF2-40B4-BE49-F238E27FC236}">
                  <a16:creationId xmlns:a16="http://schemas.microsoft.com/office/drawing/2014/main" id="{0FB0C02E-3F53-4889-8ADF-80DBC43F693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Line 16">
              <a:extLst>
                <a:ext uri="{FF2B5EF4-FFF2-40B4-BE49-F238E27FC236}">
                  <a16:creationId xmlns:a16="http://schemas.microsoft.com/office/drawing/2014/main" id="{F8A0C89C-946F-4BCD-8A27-BB73E37FE5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23" name="Freeform 17">
              <a:extLst>
                <a:ext uri="{FF2B5EF4-FFF2-40B4-BE49-F238E27FC236}">
                  <a16:creationId xmlns:a16="http://schemas.microsoft.com/office/drawing/2014/main" id="{70C83EAF-4E92-4849-A240-B257871DC0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8">
              <a:extLst>
                <a:ext uri="{FF2B5EF4-FFF2-40B4-BE49-F238E27FC236}">
                  <a16:creationId xmlns:a16="http://schemas.microsoft.com/office/drawing/2014/main" id="{320FD164-4D7A-469C-B3F4-B926BFACF5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9">
              <a:extLst>
                <a:ext uri="{FF2B5EF4-FFF2-40B4-BE49-F238E27FC236}">
                  <a16:creationId xmlns:a16="http://schemas.microsoft.com/office/drawing/2014/main" id="{F6E14D9A-4E63-48FF-95C5-9E8DDFF86C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20">
              <a:extLst>
                <a:ext uri="{FF2B5EF4-FFF2-40B4-BE49-F238E27FC236}">
                  <a16:creationId xmlns:a16="http://schemas.microsoft.com/office/drawing/2014/main" id="{F3DCD24F-3CA8-4404-B22C-E4C928995F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Rectangle 21">
              <a:extLst>
                <a:ext uri="{FF2B5EF4-FFF2-40B4-BE49-F238E27FC236}">
                  <a16:creationId xmlns:a16="http://schemas.microsoft.com/office/drawing/2014/main" id="{8AD2E827-32A3-4BE4-9CC6-8315629177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8" name="Freeform 22">
              <a:extLst>
                <a:ext uri="{FF2B5EF4-FFF2-40B4-BE49-F238E27FC236}">
                  <a16:creationId xmlns:a16="http://schemas.microsoft.com/office/drawing/2014/main" id="{47FB2CCC-1230-494F-B2D1-F05E5B8EDF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3">
              <a:extLst>
                <a:ext uri="{FF2B5EF4-FFF2-40B4-BE49-F238E27FC236}">
                  <a16:creationId xmlns:a16="http://schemas.microsoft.com/office/drawing/2014/main" id="{A5F44514-9274-47E3-9243-CA9356C166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4">
              <a:extLst>
                <a:ext uri="{FF2B5EF4-FFF2-40B4-BE49-F238E27FC236}">
                  <a16:creationId xmlns:a16="http://schemas.microsoft.com/office/drawing/2014/main" id="{D06192CD-AD86-4DCA-8B53-4ACCA46583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5">
              <a:extLst>
                <a:ext uri="{FF2B5EF4-FFF2-40B4-BE49-F238E27FC236}">
                  <a16:creationId xmlns:a16="http://schemas.microsoft.com/office/drawing/2014/main" id="{99E9203A-21E4-46D8-981A-4B28CA320A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6">
              <a:extLst>
                <a:ext uri="{FF2B5EF4-FFF2-40B4-BE49-F238E27FC236}">
                  <a16:creationId xmlns:a16="http://schemas.microsoft.com/office/drawing/2014/main" id="{32FCE9B6-FB52-4045-8DCC-E5959B9A40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7">
              <a:extLst>
                <a:ext uri="{FF2B5EF4-FFF2-40B4-BE49-F238E27FC236}">
                  <a16:creationId xmlns:a16="http://schemas.microsoft.com/office/drawing/2014/main" id="{E4A7025C-CDE8-429A-BBB9-E7380C9623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8">
              <a:extLst>
                <a:ext uri="{FF2B5EF4-FFF2-40B4-BE49-F238E27FC236}">
                  <a16:creationId xmlns:a16="http://schemas.microsoft.com/office/drawing/2014/main" id="{A4EA0256-5DF5-437A-98A7-B79F3E6BB8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9">
              <a:extLst>
                <a:ext uri="{FF2B5EF4-FFF2-40B4-BE49-F238E27FC236}">
                  <a16:creationId xmlns:a16="http://schemas.microsoft.com/office/drawing/2014/main" id="{90C9433D-9E1C-493B-BEBD-C3081FFA32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30">
              <a:extLst>
                <a:ext uri="{FF2B5EF4-FFF2-40B4-BE49-F238E27FC236}">
                  <a16:creationId xmlns:a16="http://schemas.microsoft.com/office/drawing/2014/main" id="{352B39BB-F298-4285-A709-1FBA0CB722C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1">
              <a:extLst>
                <a:ext uri="{FF2B5EF4-FFF2-40B4-BE49-F238E27FC236}">
                  <a16:creationId xmlns:a16="http://schemas.microsoft.com/office/drawing/2014/main" id="{31CAF2A0-CBA0-4E86-AA87-8750EC1AFB2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DD126A91-DECA-4026-CCA2-DDBBE859C9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19015" y="1093787"/>
            <a:ext cx="3059969" cy="4697413"/>
          </a:xfrm>
        </p:spPr>
        <p:txBody>
          <a:bodyPr>
            <a:norm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Big picture diagram</a:t>
            </a:r>
          </a:p>
        </p:txBody>
      </p:sp>
      <p:sp useBgFill="1">
        <p:nvSpPr>
          <p:cNvPr id="39" name="Round Diagonal Corner Rectangle 7">
            <a:extLst>
              <a:ext uri="{FF2B5EF4-FFF2-40B4-BE49-F238E27FC236}">
                <a16:creationId xmlns:a16="http://schemas.microsoft.com/office/drawing/2014/main" id="{7D1C411D-0818-4640-8657-2AF78250C8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25084" y="0"/>
            <a:ext cx="7566916" cy="6848476"/>
          </a:xfrm>
          <a:prstGeom prst="round2DiagRect">
            <a:avLst>
              <a:gd name="adj1" fmla="val 0"/>
              <a:gd name="adj2" fmla="val 0"/>
            </a:avLst>
          </a:prstGeom>
          <a:ln w="19050" cap="sq">
            <a:noFill/>
            <a:miter lim="800000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8" name="Content Placeholder 37" descr="Diagram, schematic&#10;&#10;Description automatically generated">
            <a:extLst>
              <a:ext uri="{FF2B5EF4-FFF2-40B4-BE49-F238E27FC236}">
                <a16:creationId xmlns:a16="http://schemas.microsoft.com/office/drawing/2014/main" id="{E577634A-451C-A483-97BD-3925B668E18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133084" y="442240"/>
            <a:ext cx="6009580" cy="6143617"/>
          </a:xfrm>
        </p:spPr>
      </p:pic>
    </p:spTree>
    <p:extLst>
      <p:ext uri="{BB962C8B-B14F-4D97-AF65-F5344CB8AC3E}">
        <p14:creationId xmlns:p14="http://schemas.microsoft.com/office/powerpoint/2010/main" val="172669047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2" name="Picture 2">
            <a:extLst>
              <a:ext uri="{FF2B5EF4-FFF2-40B4-BE49-F238E27FC236}">
                <a16:creationId xmlns:a16="http://schemas.microsoft.com/office/drawing/2014/main" id="{50C065C3-0FE3-4452-B765-CB05BBB2A9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6="http://schemas.microsoft.com/office/drawing/2014/main" xmlns:a14="http://schemas.microsoft.com/office/drawing/2010/main" xmlns:p14="http://schemas.microsoft.com/office/powerpoint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343" name="Group 240">
            <a:extLst>
              <a:ext uri="{FF2B5EF4-FFF2-40B4-BE49-F238E27FC236}">
                <a16:creationId xmlns:a16="http://schemas.microsoft.com/office/drawing/2014/main" id="{9795E515-5F57-431F-9A0D-3A0419DF75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242" name="Rectangle 5">
              <a:extLst>
                <a:ext uri="{FF2B5EF4-FFF2-40B4-BE49-F238E27FC236}">
                  <a16:creationId xmlns:a16="http://schemas.microsoft.com/office/drawing/2014/main" id="{D45BCBFE-0478-4767-BF2E-FC2C548BA6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43" name="Freeform 6">
              <a:extLst>
                <a:ext uri="{FF2B5EF4-FFF2-40B4-BE49-F238E27FC236}">
                  <a16:creationId xmlns:a16="http://schemas.microsoft.com/office/drawing/2014/main" id="{E903928F-F6DA-470C-81A0-CF7D9DE034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4" name="Freeform 7">
              <a:extLst>
                <a:ext uri="{FF2B5EF4-FFF2-40B4-BE49-F238E27FC236}">
                  <a16:creationId xmlns:a16="http://schemas.microsoft.com/office/drawing/2014/main" id="{ADA095F6-E326-4450-A2D6-DB2BF989B8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5" name="Rectangle 8">
              <a:extLst>
                <a:ext uri="{FF2B5EF4-FFF2-40B4-BE49-F238E27FC236}">
                  <a16:creationId xmlns:a16="http://schemas.microsoft.com/office/drawing/2014/main" id="{6B067F9A-FDF2-49EC-B4FF-CD4B90F789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46" name="Freeform 9">
              <a:extLst>
                <a:ext uri="{FF2B5EF4-FFF2-40B4-BE49-F238E27FC236}">
                  <a16:creationId xmlns:a16="http://schemas.microsoft.com/office/drawing/2014/main" id="{F1331213-D19D-49FC-8616-168A14565A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7" name="Freeform 10">
              <a:extLst>
                <a:ext uri="{FF2B5EF4-FFF2-40B4-BE49-F238E27FC236}">
                  <a16:creationId xmlns:a16="http://schemas.microsoft.com/office/drawing/2014/main" id="{2ADFE242-96FC-4A14-8C59-90CD6DE1D9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8" name="Freeform 11">
              <a:extLst>
                <a:ext uri="{FF2B5EF4-FFF2-40B4-BE49-F238E27FC236}">
                  <a16:creationId xmlns:a16="http://schemas.microsoft.com/office/drawing/2014/main" id="{6A97B7BC-40BD-494B-9C6B-AF3045559A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9" name="Freeform 12">
              <a:extLst>
                <a:ext uri="{FF2B5EF4-FFF2-40B4-BE49-F238E27FC236}">
                  <a16:creationId xmlns:a16="http://schemas.microsoft.com/office/drawing/2014/main" id="{3D7F35CF-F44C-491F-904D-A31ED83213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0" name="Freeform 13">
              <a:extLst>
                <a:ext uri="{FF2B5EF4-FFF2-40B4-BE49-F238E27FC236}">
                  <a16:creationId xmlns:a16="http://schemas.microsoft.com/office/drawing/2014/main" id="{84D9BF7E-18C2-452C-B139-4ED58D7A03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1" name="Freeform 14">
              <a:extLst>
                <a:ext uri="{FF2B5EF4-FFF2-40B4-BE49-F238E27FC236}">
                  <a16:creationId xmlns:a16="http://schemas.microsoft.com/office/drawing/2014/main" id="{700A6223-AD38-426F-A6FE-7926CAEF31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2" name="Freeform 15">
              <a:extLst>
                <a:ext uri="{FF2B5EF4-FFF2-40B4-BE49-F238E27FC236}">
                  <a16:creationId xmlns:a16="http://schemas.microsoft.com/office/drawing/2014/main" id="{D172AA94-449F-45EB-94E6-67C186C32DD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3" name="Freeform 16">
              <a:extLst>
                <a:ext uri="{FF2B5EF4-FFF2-40B4-BE49-F238E27FC236}">
                  <a16:creationId xmlns:a16="http://schemas.microsoft.com/office/drawing/2014/main" id="{A7D4F697-8937-4F4C-83C5-770B3FCB82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4" name="Freeform 17">
              <a:extLst>
                <a:ext uri="{FF2B5EF4-FFF2-40B4-BE49-F238E27FC236}">
                  <a16:creationId xmlns:a16="http://schemas.microsoft.com/office/drawing/2014/main" id="{10AF1D59-5117-4D47-8414-4BB61F944BD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5" name="Freeform 18">
              <a:extLst>
                <a:ext uri="{FF2B5EF4-FFF2-40B4-BE49-F238E27FC236}">
                  <a16:creationId xmlns:a16="http://schemas.microsoft.com/office/drawing/2014/main" id="{2387DC33-88B3-4718-8C94-41659EA33A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6" name="Freeform 19">
              <a:extLst>
                <a:ext uri="{FF2B5EF4-FFF2-40B4-BE49-F238E27FC236}">
                  <a16:creationId xmlns:a16="http://schemas.microsoft.com/office/drawing/2014/main" id="{D4E7EC64-4763-4F04-B2E4-E400364D72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7" name="Freeform 20">
              <a:extLst>
                <a:ext uri="{FF2B5EF4-FFF2-40B4-BE49-F238E27FC236}">
                  <a16:creationId xmlns:a16="http://schemas.microsoft.com/office/drawing/2014/main" id="{581717DF-9FD4-47CB-9579-E34DF7E875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8" name="Freeform 21">
              <a:extLst>
                <a:ext uri="{FF2B5EF4-FFF2-40B4-BE49-F238E27FC236}">
                  <a16:creationId xmlns:a16="http://schemas.microsoft.com/office/drawing/2014/main" id="{BCD8EF50-6E58-4B2D-90B6-AFF236A73B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9" name="Freeform 22">
              <a:extLst>
                <a:ext uri="{FF2B5EF4-FFF2-40B4-BE49-F238E27FC236}">
                  <a16:creationId xmlns:a16="http://schemas.microsoft.com/office/drawing/2014/main" id="{6524A268-142A-4CBF-BB8B-DC1FCBC8F7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0" name="Freeform 23">
              <a:extLst>
                <a:ext uri="{FF2B5EF4-FFF2-40B4-BE49-F238E27FC236}">
                  <a16:creationId xmlns:a16="http://schemas.microsoft.com/office/drawing/2014/main" id="{56A0E6F3-B76B-4813-B44B-56CE11A8A0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1" name="Freeform 24">
              <a:extLst>
                <a:ext uri="{FF2B5EF4-FFF2-40B4-BE49-F238E27FC236}">
                  <a16:creationId xmlns:a16="http://schemas.microsoft.com/office/drawing/2014/main" id="{A74CED8D-B902-4B76-9CC8-30A09B2FA1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2" name="Freeform 25">
              <a:extLst>
                <a:ext uri="{FF2B5EF4-FFF2-40B4-BE49-F238E27FC236}">
                  <a16:creationId xmlns:a16="http://schemas.microsoft.com/office/drawing/2014/main" id="{ED007BD7-ED56-4566-B1FF-707160024A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3" name="Freeform 26">
              <a:extLst>
                <a:ext uri="{FF2B5EF4-FFF2-40B4-BE49-F238E27FC236}">
                  <a16:creationId xmlns:a16="http://schemas.microsoft.com/office/drawing/2014/main" id="{90AD48D2-5BC8-4C80-B126-B1A201242B8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4" name="Freeform 27">
              <a:extLst>
                <a:ext uri="{FF2B5EF4-FFF2-40B4-BE49-F238E27FC236}">
                  <a16:creationId xmlns:a16="http://schemas.microsoft.com/office/drawing/2014/main" id="{BE14C82F-9F35-4D61-B758-7BCE32DECB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5" name="Freeform 28">
              <a:extLst>
                <a:ext uri="{FF2B5EF4-FFF2-40B4-BE49-F238E27FC236}">
                  <a16:creationId xmlns:a16="http://schemas.microsoft.com/office/drawing/2014/main" id="{6540CE06-9028-497A-AC64-CF0ED60A74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6" name="Freeform 29">
              <a:extLst>
                <a:ext uri="{FF2B5EF4-FFF2-40B4-BE49-F238E27FC236}">
                  <a16:creationId xmlns:a16="http://schemas.microsoft.com/office/drawing/2014/main" id="{A4825B3B-52CD-4F08-BA02-6C2B0EFEDE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7" name="Freeform 30">
              <a:extLst>
                <a:ext uri="{FF2B5EF4-FFF2-40B4-BE49-F238E27FC236}">
                  <a16:creationId xmlns:a16="http://schemas.microsoft.com/office/drawing/2014/main" id="{6877A5EF-B8B8-44D3-AA57-4BBF89206D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8" name="Freeform 31">
              <a:extLst>
                <a:ext uri="{FF2B5EF4-FFF2-40B4-BE49-F238E27FC236}">
                  <a16:creationId xmlns:a16="http://schemas.microsoft.com/office/drawing/2014/main" id="{00BB365C-9180-4208-92CF-AB6A88848CF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9" name="Freeform 32">
              <a:extLst>
                <a:ext uri="{FF2B5EF4-FFF2-40B4-BE49-F238E27FC236}">
                  <a16:creationId xmlns:a16="http://schemas.microsoft.com/office/drawing/2014/main" id="{8D1134D2-53A6-41D5-AC1A-5254A2FBD0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0" name="Rectangle 33">
              <a:extLst>
                <a:ext uri="{FF2B5EF4-FFF2-40B4-BE49-F238E27FC236}">
                  <a16:creationId xmlns:a16="http://schemas.microsoft.com/office/drawing/2014/main" id="{24C7FA73-07CD-479A-9B9E-DAD4D3B2BF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71" name="Freeform 34">
              <a:extLst>
                <a:ext uri="{FF2B5EF4-FFF2-40B4-BE49-F238E27FC236}">
                  <a16:creationId xmlns:a16="http://schemas.microsoft.com/office/drawing/2014/main" id="{AB24DF92-B081-4701-B58D-913261A00D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2" name="Freeform 35">
              <a:extLst>
                <a:ext uri="{FF2B5EF4-FFF2-40B4-BE49-F238E27FC236}">
                  <a16:creationId xmlns:a16="http://schemas.microsoft.com/office/drawing/2014/main" id="{AB4DF275-6B82-4AA9-A7A9-138E631E30B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3" name="Freeform 36">
              <a:extLst>
                <a:ext uri="{FF2B5EF4-FFF2-40B4-BE49-F238E27FC236}">
                  <a16:creationId xmlns:a16="http://schemas.microsoft.com/office/drawing/2014/main" id="{972A3812-16AD-453E-B1E6-9F39894F79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4" name="Freeform 37">
              <a:extLst>
                <a:ext uri="{FF2B5EF4-FFF2-40B4-BE49-F238E27FC236}">
                  <a16:creationId xmlns:a16="http://schemas.microsoft.com/office/drawing/2014/main" id="{8FB6759A-BAD8-4073-86A2-6DDD73DE2A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5" name="Freeform 38">
              <a:extLst>
                <a:ext uri="{FF2B5EF4-FFF2-40B4-BE49-F238E27FC236}">
                  <a16:creationId xmlns:a16="http://schemas.microsoft.com/office/drawing/2014/main" id="{9FCCB0F4-1178-47C1-9EE2-234EA715C1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6" name="Freeform 39">
              <a:extLst>
                <a:ext uri="{FF2B5EF4-FFF2-40B4-BE49-F238E27FC236}">
                  <a16:creationId xmlns:a16="http://schemas.microsoft.com/office/drawing/2014/main" id="{CB01BF0B-7EB0-4C18-80BE-20D2EAC048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7" name="Freeform 40">
              <a:extLst>
                <a:ext uri="{FF2B5EF4-FFF2-40B4-BE49-F238E27FC236}">
                  <a16:creationId xmlns:a16="http://schemas.microsoft.com/office/drawing/2014/main" id="{3266E9DA-C937-48E0-8F98-90A467760F1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8" name="Freeform 41">
              <a:extLst>
                <a:ext uri="{FF2B5EF4-FFF2-40B4-BE49-F238E27FC236}">
                  <a16:creationId xmlns:a16="http://schemas.microsoft.com/office/drawing/2014/main" id="{A8A9C00D-0425-4E68-A1DE-BCE5BD6BBD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9" name="Freeform 42">
              <a:extLst>
                <a:ext uri="{FF2B5EF4-FFF2-40B4-BE49-F238E27FC236}">
                  <a16:creationId xmlns:a16="http://schemas.microsoft.com/office/drawing/2014/main" id="{46230904-E744-4B55-84FF-826A6B737B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0" name="Freeform 43">
              <a:extLst>
                <a:ext uri="{FF2B5EF4-FFF2-40B4-BE49-F238E27FC236}">
                  <a16:creationId xmlns:a16="http://schemas.microsoft.com/office/drawing/2014/main" id="{D4291668-8AF0-4784-BC06-870768F53F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1" name="Freeform 44">
              <a:extLst>
                <a:ext uri="{FF2B5EF4-FFF2-40B4-BE49-F238E27FC236}">
                  <a16:creationId xmlns:a16="http://schemas.microsoft.com/office/drawing/2014/main" id="{D917DCBD-774B-4AAF-92AE-D18289FFC4D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2" name="Rectangle 45">
              <a:extLst>
                <a:ext uri="{FF2B5EF4-FFF2-40B4-BE49-F238E27FC236}">
                  <a16:creationId xmlns:a16="http://schemas.microsoft.com/office/drawing/2014/main" id="{9E50122E-0F19-4D65-9CB2-E22C3EA84AC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83" name="Freeform 46">
              <a:extLst>
                <a:ext uri="{FF2B5EF4-FFF2-40B4-BE49-F238E27FC236}">
                  <a16:creationId xmlns:a16="http://schemas.microsoft.com/office/drawing/2014/main" id="{BC28A765-6E8B-4352-BD0C-35474F70AC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4" name="Freeform 47">
              <a:extLst>
                <a:ext uri="{FF2B5EF4-FFF2-40B4-BE49-F238E27FC236}">
                  <a16:creationId xmlns:a16="http://schemas.microsoft.com/office/drawing/2014/main" id="{0AC30A17-F494-44EB-9817-1B8B255CE4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5" name="Freeform 48">
              <a:extLst>
                <a:ext uri="{FF2B5EF4-FFF2-40B4-BE49-F238E27FC236}">
                  <a16:creationId xmlns:a16="http://schemas.microsoft.com/office/drawing/2014/main" id="{6088D59F-32BD-4932-9C22-9AA0FCDA74A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6" name="Freeform 49">
              <a:extLst>
                <a:ext uri="{FF2B5EF4-FFF2-40B4-BE49-F238E27FC236}">
                  <a16:creationId xmlns:a16="http://schemas.microsoft.com/office/drawing/2014/main" id="{B18BBE45-5F21-47FA-B291-AC802D7155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7" name="Freeform 50">
              <a:extLst>
                <a:ext uri="{FF2B5EF4-FFF2-40B4-BE49-F238E27FC236}">
                  <a16:creationId xmlns:a16="http://schemas.microsoft.com/office/drawing/2014/main" id="{A1BD992D-1C4B-4E69-A627-A45D8958E0D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8" name="Freeform 51">
              <a:extLst>
                <a:ext uri="{FF2B5EF4-FFF2-40B4-BE49-F238E27FC236}">
                  <a16:creationId xmlns:a16="http://schemas.microsoft.com/office/drawing/2014/main" id="{571C0498-7105-455E-8B0A-233F850F18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9" name="Freeform 52">
              <a:extLst>
                <a:ext uri="{FF2B5EF4-FFF2-40B4-BE49-F238E27FC236}">
                  <a16:creationId xmlns:a16="http://schemas.microsoft.com/office/drawing/2014/main" id="{F6FA78CC-C0B1-422F-B535-05580A9716A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0" name="Freeform 53">
              <a:extLst>
                <a:ext uri="{FF2B5EF4-FFF2-40B4-BE49-F238E27FC236}">
                  <a16:creationId xmlns:a16="http://schemas.microsoft.com/office/drawing/2014/main" id="{49A1BACF-EE5E-46F8-8968-D4CF18BC011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1" name="Freeform 54">
              <a:extLst>
                <a:ext uri="{FF2B5EF4-FFF2-40B4-BE49-F238E27FC236}">
                  <a16:creationId xmlns:a16="http://schemas.microsoft.com/office/drawing/2014/main" id="{0AF8DFAF-8AF7-453E-AED7-89E59FBD7D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2" name="Freeform 55">
              <a:extLst>
                <a:ext uri="{FF2B5EF4-FFF2-40B4-BE49-F238E27FC236}">
                  <a16:creationId xmlns:a16="http://schemas.microsoft.com/office/drawing/2014/main" id="{F8C26D97-8DA4-4556-92E4-2AE66B365B9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3" name="Freeform 56">
              <a:extLst>
                <a:ext uri="{FF2B5EF4-FFF2-40B4-BE49-F238E27FC236}">
                  <a16:creationId xmlns:a16="http://schemas.microsoft.com/office/drawing/2014/main" id="{EEF9D855-A8A7-44CC-919C-BEA327F2542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4" name="Freeform 57">
              <a:extLst>
                <a:ext uri="{FF2B5EF4-FFF2-40B4-BE49-F238E27FC236}">
                  <a16:creationId xmlns:a16="http://schemas.microsoft.com/office/drawing/2014/main" id="{11F0B045-803C-4067-A182-066EEB2C4F9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5" name="Freeform 58">
              <a:extLst>
                <a:ext uri="{FF2B5EF4-FFF2-40B4-BE49-F238E27FC236}">
                  <a16:creationId xmlns:a16="http://schemas.microsoft.com/office/drawing/2014/main" id="{3C1FCACB-EFEF-4B54-99A6-E327A637C2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2BDA1416-4438-4A3C-EB77-E8B66D854D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17233" y="4539573"/>
            <a:ext cx="8957534" cy="1182838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800"/>
              <a:t>Domain model diagram</a:t>
            </a:r>
          </a:p>
        </p:txBody>
      </p:sp>
      <p:sp>
        <p:nvSpPr>
          <p:cNvPr id="344" name="Round Diagonal Corner Rectangle 6">
            <a:extLst>
              <a:ext uri="{FF2B5EF4-FFF2-40B4-BE49-F238E27FC236}">
                <a16:creationId xmlns:a16="http://schemas.microsoft.com/office/drawing/2014/main" id="{C1C3FA74-6158-4157-A8F0-8CAE5091FF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6974" y="639965"/>
            <a:ext cx="10879991" cy="3598548"/>
          </a:xfrm>
          <a:prstGeom prst="round2DiagRect">
            <a:avLst>
              <a:gd name="adj1" fmla="val 9529"/>
              <a:gd name="adj2" fmla="val 0"/>
            </a:avLst>
          </a:prstGeom>
          <a:solidFill>
            <a:srgbClr val="FFFFFF"/>
          </a:solidFill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 descr="Diagram&#10;&#10;Description automatically generated">
            <a:extLst>
              <a:ext uri="{FF2B5EF4-FFF2-40B4-BE49-F238E27FC236}">
                <a16:creationId xmlns:a16="http://schemas.microsoft.com/office/drawing/2014/main" id="{80837D36-D191-4266-1E94-E4E83D369B3D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3029" r="1" b="4229"/>
          <a:stretch/>
        </p:blipFill>
        <p:spPr>
          <a:xfrm>
            <a:off x="973635" y="951493"/>
            <a:ext cx="10266669" cy="29754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3109933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{BE2488B6-B81F-7948-A092-E862F261E434}tf10001122</Template>
  <TotalTime>1059</TotalTime>
  <Words>406</Words>
  <Application>Microsoft Office PowerPoint</Application>
  <PresentationFormat>Widescreen</PresentationFormat>
  <Paragraphs>74</Paragraphs>
  <Slides>21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6" baseType="lpstr">
      <vt:lpstr>Arial</vt:lpstr>
      <vt:lpstr>Calibri</vt:lpstr>
      <vt:lpstr>Times New Roman</vt:lpstr>
      <vt:lpstr>Tw Cen MT</vt:lpstr>
      <vt:lpstr>Circuit</vt:lpstr>
      <vt:lpstr>TECH TUNES   A MODERNISED Music Search Engine</vt:lpstr>
      <vt:lpstr>Members</vt:lpstr>
      <vt:lpstr>OUR TEams</vt:lpstr>
      <vt:lpstr>AIM</vt:lpstr>
      <vt:lpstr>Domain: Music</vt:lpstr>
      <vt:lpstr>Functional Requirements</vt:lpstr>
      <vt:lpstr>Non-Functional Requirements</vt:lpstr>
      <vt:lpstr>Big picture diagram</vt:lpstr>
      <vt:lpstr>Domain model diagram</vt:lpstr>
      <vt:lpstr>USE CASE  DIaGRAM</vt:lpstr>
      <vt:lpstr>USE CASE  Template</vt:lpstr>
      <vt:lpstr>Class Diagram</vt:lpstr>
      <vt:lpstr>Sequence diagram: user search</vt:lpstr>
      <vt:lpstr>Sequence diagram: aDMIN</vt:lpstr>
      <vt:lpstr>State Transition  Diagram</vt:lpstr>
      <vt:lpstr>Activity Diagram</vt:lpstr>
      <vt:lpstr>Component Diagram</vt:lpstr>
      <vt:lpstr>Deployment Diagram</vt:lpstr>
      <vt:lpstr>Demo</vt:lpstr>
      <vt:lpstr>Test Cases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Tech tunes  Music Engine</dc:title>
  <dc:creator>Patel, Lipi Dharmendra</dc:creator>
  <cp:lastModifiedBy>Dalal, Manan Uday</cp:lastModifiedBy>
  <cp:revision>10</cp:revision>
  <dcterms:created xsi:type="dcterms:W3CDTF">2022-06-16T01:08:51Z</dcterms:created>
  <dcterms:modified xsi:type="dcterms:W3CDTF">2022-07-28T19:35:21Z</dcterms:modified>
</cp:coreProperties>
</file>

<file path=docProps/thumbnail.jpeg>
</file>